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3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4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5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6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7" r:id="rId5"/>
    <p:sldMasterId id="2147483699" r:id="rId6"/>
    <p:sldMasterId id="2147483753" r:id="rId7"/>
    <p:sldMasterId id="2147483775" r:id="rId8"/>
    <p:sldMasterId id="2147483787" r:id="rId9"/>
    <p:sldMasterId id="2147483800" r:id="rId10"/>
  </p:sldMasterIdLst>
  <p:notesMasterIdLst>
    <p:notesMasterId r:id="rId26"/>
  </p:notesMasterIdLst>
  <p:handoutMasterIdLst>
    <p:handoutMasterId r:id="rId27"/>
  </p:handoutMasterIdLst>
  <p:sldIdLst>
    <p:sldId id="318" r:id="rId11"/>
    <p:sldId id="319" r:id="rId12"/>
    <p:sldId id="1289" r:id="rId13"/>
    <p:sldId id="317" r:id="rId14"/>
    <p:sldId id="1285" r:id="rId15"/>
    <p:sldId id="291" r:id="rId16"/>
    <p:sldId id="293" r:id="rId17"/>
    <p:sldId id="1225" r:id="rId18"/>
    <p:sldId id="274" r:id="rId19"/>
    <p:sldId id="275" r:id="rId20"/>
    <p:sldId id="294" r:id="rId21"/>
    <p:sldId id="295" r:id="rId22"/>
    <p:sldId id="1286" r:id="rId23"/>
    <p:sldId id="257" r:id="rId24"/>
    <p:sldId id="1287" r:id="rId25"/>
  </p:sldIdLst>
  <p:sldSz cx="12192000" cy="6858000"/>
  <p:notesSz cx="6858000" cy="9144000"/>
  <p:custDataLst>
    <p:tags r:id="rId2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6" autoAdjust="0"/>
    <p:restoredTop sz="94574" autoAdjust="0"/>
  </p:normalViewPr>
  <p:slideViewPr>
    <p:cSldViewPr snapToGrid="0">
      <p:cViewPr varScale="1">
        <p:scale>
          <a:sx n="78" d="100"/>
          <a:sy n="78" d="100"/>
        </p:scale>
        <p:origin x="806" y="7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4" d="100"/>
          <a:sy n="54" d="100"/>
        </p:scale>
        <p:origin x="2565" y="4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tags" Target="tags/tag1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9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handoutMaster" Target="handoutMasters/handout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6/11/2023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6/11/2023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3.png"/><Relationship Id="rId4" Type="http://schemas.openxmlformats.org/officeDocument/2006/relationships/image" Target="../media/image4.png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5.png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5BD6A3-F987-4FCC-A6EF-2EF0D33C0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3F06A0-63CE-4272-B90E-4F20296BFB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8467220-06E3-427A-B4D3-9B0030E09DB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5AEF53B-C85C-47DB-ADE4-C1D9FA6829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D4FD38-14E5-4C36-B948-8BF3F794ED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20889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308F2A-1C19-4116-80DF-E24EDDF283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A489A7-7CA6-4CC9-B634-FCB2E102C6B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DF5F80D-1DB9-4E0A-8F68-924FC1C9C3B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DA4DA3-10C7-48A6-9B15-38222B8CAD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84E7EE-5B3B-427E-9807-020AEF8C76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982184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2E2B461-837D-4B93-A3EA-FB8A3D33A62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 descr="Shape&#10;&#10;Description automatically generated with medium confidence">
            <a:extLst>
              <a:ext uri="{FF2B5EF4-FFF2-40B4-BE49-F238E27FC236}">
                <a16:creationId xmlns:a16="http://schemas.microsoft.com/office/drawing/2014/main" id="{C22598EC-8780-4F25-9EA4-4171563DB0E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332" y="6480015"/>
            <a:ext cx="1201016" cy="377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24612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لعنوان - الوس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نص العنوان"/>
          <p:cNvSpPr txBox="1">
            <a:spLocks noGrp="1"/>
          </p:cNvSpPr>
          <p:nvPr>
            <p:ph type="title"/>
          </p:nvPr>
        </p:nvSpPr>
        <p:spPr>
          <a:xfrm>
            <a:off x="889000" y="2266950"/>
            <a:ext cx="10414000" cy="2324100"/>
          </a:xfrm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31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5148885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صورة"/>
          <p:cNvSpPr>
            <a:spLocks noGrp="1"/>
          </p:cNvSpPr>
          <p:nvPr>
            <p:ph type="pic" idx="21"/>
          </p:nvPr>
        </p:nvSpPr>
        <p:spPr>
          <a:xfrm>
            <a:off x="1520708" y="203273"/>
            <a:ext cx="9144003" cy="4574383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21" name="نص العنوان"/>
          <p:cNvSpPr txBox="1">
            <a:spLocks noGrp="1"/>
          </p:cNvSpPr>
          <p:nvPr>
            <p:ph type="title"/>
          </p:nvPr>
        </p:nvSpPr>
        <p:spPr>
          <a:xfrm>
            <a:off x="1190625" y="4723805"/>
            <a:ext cx="9810750" cy="1000125"/>
          </a:xfrm>
          <a:prstGeom prst="rect">
            <a:avLst/>
          </a:prstGeom>
        </p:spPr>
        <p:txBody>
          <a:bodyPr anchor="b"/>
          <a:lstStyle/>
          <a:p>
            <a:r>
              <a:t>نص العنوان</a:t>
            </a:r>
          </a:p>
        </p:txBody>
      </p:sp>
      <p:sp>
        <p:nvSpPr>
          <p:cNvPr id="22" name="مستوى النص الأول…"/>
          <p:cNvSpPr txBox="1">
            <a:spLocks noGrp="1"/>
          </p:cNvSpPr>
          <p:nvPr>
            <p:ph type="body" sz="quarter" idx="1"/>
          </p:nvPr>
        </p:nvSpPr>
        <p:spPr>
          <a:xfrm>
            <a:off x="1190625" y="5732859"/>
            <a:ext cx="9810750" cy="794742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0" algn="ctr">
              <a:spcBef>
                <a:spcPts val="0"/>
              </a:spcBef>
              <a:buSzTx/>
              <a:buNone/>
              <a:defRPr sz="2601"/>
            </a:lvl2pPr>
            <a:lvl3pPr marL="0" indent="0" algn="ctr">
              <a:spcBef>
                <a:spcPts val="0"/>
              </a:spcBef>
              <a:buSzTx/>
              <a:buNone/>
              <a:defRPr sz="2601"/>
            </a:lvl3pPr>
            <a:lvl4pPr marL="0" indent="0" algn="ctr">
              <a:spcBef>
                <a:spcPts val="0"/>
              </a:spcBef>
              <a:buSzTx/>
              <a:buNone/>
              <a:defRPr sz="2601"/>
            </a:lvl4pPr>
            <a:lvl5pPr marL="0" indent="0" algn="ctr">
              <a:spcBef>
                <a:spcPts val="0"/>
              </a:spcBef>
              <a:buSzTx/>
              <a:buNone/>
              <a:defRPr sz="2601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23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4109656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نص العنوان"/>
          <p:cNvSpPr txBox="1">
            <a:spLocks noGrp="1"/>
          </p:cNvSpPr>
          <p:nvPr>
            <p:ph type="title"/>
          </p:nvPr>
        </p:nvSpPr>
        <p:spPr>
          <a:xfrm>
            <a:off x="1190625" y="2268141"/>
            <a:ext cx="9810750" cy="2321719"/>
          </a:xfrm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31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5036553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صورة"/>
          <p:cNvSpPr>
            <a:spLocks noGrp="1"/>
          </p:cNvSpPr>
          <p:nvPr>
            <p:ph type="pic" idx="21"/>
          </p:nvPr>
        </p:nvSpPr>
        <p:spPr>
          <a:xfrm>
            <a:off x="2122289" y="431602"/>
            <a:ext cx="11626453" cy="5813227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39" name="نص العنوان"/>
          <p:cNvSpPr txBox="1">
            <a:spLocks noGrp="1"/>
          </p:cNvSpPr>
          <p:nvPr>
            <p:ph type="title"/>
          </p:nvPr>
        </p:nvSpPr>
        <p:spPr>
          <a:xfrm>
            <a:off x="892969" y="446484"/>
            <a:ext cx="5000625" cy="2803922"/>
          </a:xfrm>
          <a:prstGeom prst="rect">
            <a:avLst/>
          </a:prstGeom>
        </p:spPr>
        <p:txBody>
          <a:bodyPr anchor="b"/>
          <a:lstStyle>
            <a:lvl1pPr>
              <a:defRPr sz="4219"/>
            </a:lvl1pPr>
          </a:lstStyle>
          <a:p>
            <a:pPr rtl="0">
              <a:defRPr/>
            </a:pPr>
            <a:r>
              <a:t>نص العنوان</a:t>
            </a:r>
          </a:p>
        </p:txBody>
      </p:sp>
      <p:sp>
        <p:nvSpPr>
          <p:cNvPr id="40" name="مستوى النص الأول…"/>
          <p:cNvSpPr txBox="1">
            <a:spLocks noGrp="1"/>
          </p:cNvSpPr>
          <p:nvPr>
            <p:ph type="body" sz="quarter" idx="1"/>
          </p:nvPr>
        </p:nvSpPr>
        <p:spPr>
          <a:xfrm>
            <a:off x="892969" y="3321844"/>
            <a:ext cx="5000625" cy="2893219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0" algn="ctr">
              <a:spcBef>
                <a:spcPts val="0"/>
              </a:spcBef>
              <a:buSzTx/>
              <a:buNone/>
              <a:defRPr sz="2601"/>
            </a:lvl2pPr>
            <a:lvl3pPr marL="0" indent="0" algn="ctr">
              <a:spcBef>
                <a:spcPts val="0"/>
              </a:spcBef>
              <a:buSzTx/>
              <a:buNone/>
              <a:defRPr sz="2601"/>
            </a:lvl3pPr>
            <a:lvl4pPr marL="0" indent="0" algn="ctr">
              <a:spcBef>
                <a:spcPts val="0"/>
              </a:spcBef>
              <a:buSzTx/>
              <a:buNone/>
              <a:defRPr sz="2601"/>
            </a:lvl4pPr>
            <a:lvl5pPr marL="0" indent="0" algn="ctr">
              <a:spcBef>
                <a:spcPts val="0"/>
              </a:spcBef>
              <a:buSzTx/>
              <a:buNone/>
              <a:defRPr sz="2601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41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9218042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نص العنوان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49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534301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صورة"/>
          <p:cNvSpPr>
            <a:spLocks noGrp="1"/>
          </p:cNvSpPr>
          <p:nvPr>
            <p:ph type="pic" idx="21"/>
          </p:nvPr>
        </p:nvSpPr>
        <p:spPr>
          <a:xfrm>
            <a:off x="3830836" y="1818680"/>
            <a:ext cx="8840391" cy="4420196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66" name="نص العنوان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67" name="مستوى النص الأول…"/>
          <p:cNvSpPr txBox="1">
            <a:spLocks noGrp="1"/>
          </p:cNvSpPr>
          <p:nvPr>
            <p:ph type="body" sz="half" idx="1"/>
          </p:nvPr>
        </p:nvSpPr>
        <p:spPr>
          <a:xfrm>
            <a:off x="892969" y="1821656"/>
            <a:ext cx="5000625" cy="4420195"/>
          </a:xfrm>
          <a:prstGeom prst="rect">
            <a:avLst/>
          </a:prstGeom>
        </p:spPr>
        <p:txBody>
          <a:bodyPr/>
          <a:lstStyle>
            <a:lvl1pPr marL="241093" indent="-241093">
              <a:spcBef>
                <a:spcPts val="2250"/>
              </a:spcBef>
              <a:defRPr sz="1969"/>
            </a:lvl1pPr>
            <a:lvl2pPr marL="482186" indent="-241093">
              <a:spcBef>
                <a:spcPts val="2250"/>
              </a:spcBef>
              <a:defRPr sz="1969"/>
            </a:lvl2pPr>
            <a:lvl3pPr marL="723279" indent="-241093">
              <a:spcBef>
                <a:spcPts val="2250"/>
              </a:spcBef>
              <a:defRPr sz="1969"/>
            </a:lvl3pPr>
            <a:lvl4pPr marL="964372" indent="-241093">
              <a:spcBef>
                <a:spcPts val="2250"/>
              </a:spcBef>
              <a:defRPr sz="1969"/>
            </a:lvl4pPr>
            <a:lvl5pPr marL="1205465" indent="-241093">
              <a:spcBef>
                <a:spcPts val="2250"/>
              </a:spcBef>
              <a:defRPr sz="1969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68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264379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مستوى النص الأول…"/>
          <p:cNvSpPr txBox="1">
            <a:spLocks noGrp="1"/>
          </p:cNvSpPr>
          <p:nvPr>
            <p:ph type="body" idx="1"/>
          </p:nvPr>
        </p:nvSpPr>
        <p:spPr>
          <a:xfrm>
            <a:off x="892969" y="892969"/>
            <a:ext cx="10406063" cy="5072063"/>
          </a:xfrm>
          <a:prstGeom prst="rect">
            <a:avLst/>
          </a:prstGeom>
        </p:spPr>
        <p:txBody>
          <a:bodyPr/>
          <a:lstStyle/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6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206798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3 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صورة"/>
          <p:cNvSpPr>
            <a:spLocks noGrp="1"/>
          </p:cNvSpPr>
          <p:nvPr>
            <p:ph type="pic" sz="quarter" idx="21"/>
          </p:nvPr>
        </p:nvSpPr>
        <p:spPr>
          <a:xfrm>
            <a:off x="6262688" y="3536156"/>
            <a:ext cx="5676326" cy="2839641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4" name="صورة"/>
          <p:cNvSpPr>
            <a:spLocks noGrp="1"/>
          </p:cNvSpPr>
          <p:nvPr>
            <p:ph type="pic" sz="quarter" idx="22"/>
          </p:nvPr>
        </p:nvSpPr>
        <p:spPr>
          <a:xfrm>
            <a:off x="6096000" y="625079"/>
            <a:ext cx="5500688" cy="2750344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5" name="صورة"/>
          <p:cNvSpPr>
            <a:spLocks noGrp="1"/>
          </p:cNvSpPr>
          <p:nvPr>
            <p:ph type="pic" idx="23"/>
          </p:nvPr>
        </p:nvSpPr>
        <p:spPr>
          <a:xfrm>
            <a:off x="-2226469" y="625078"/>
            <a:ext cx="11233547" cy="5616773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6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879824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–Johnny Appleseed"/>
          <p:cNvSpPr txBox="1">
            <a:spLocks noGrp="1"/>
          </p:cNvSpPr>
          <p:nvPr>
            <p:ph type="body" sz="quarter" idx="21"/>
          </p:nvPr>
        </p:nvSpPr>
        <p:spPr>
          <a:xfrm>
            <a:off x="1190625" y="4454865"/>
            <a:ext cx="9810750" cy="362215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1687" i="1"/>
            </a:lvl1pPr>
          </a:lstStyle>
          <a:p>
            <a:pPr rtl="0">
              <a:defRPr/>
            </a:pPr>
            <a:r>
              <a:t>–Johnny Appleseed</a:t>
            </a:r>
          </a:p>
        </p:txBody>
      </p:sp>
      <p:sp>
        <p:nvSpPr>
          <p:cNvPr id="94" name="“Type a quote here.”"/>
          <p:cNvSpPr txBox="1">
            <a:spLocks noGrp="1"/>
          </p:cNvSpPr>
          <p:nvPr>
            <p:ph type="body" sz="quarter" idx="22"/>
          </p:nvPr>
        </p:nvSpPr>
        <p:spPr>
          <a:xfrm>
            <a:off x="1190625" y="2979432"/>
            <a:ext cx="9810750" cy="470513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2391"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rtl="0">
              <a:defRPr/>
            </a:pPr>
            <a:r>
              <a:t>“Type a quote here.” </a:t>
            </a:r>
          </a:p>
        </p:txBody>
      </p:sp>
      <p:sp>
        <p:nvSpPr>
          <p:cNvPr id="95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3843245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صورة"/>
          <p:cNvSpPr>
            <a:spLocks noGrp="1"/>
          </p:cNvSpPr>
          <p:nvPr>
            <p:ph type="pic" idx="21"/>
          </p:nvPr>
        </p:nvSpPr>
        <p:spPr>
          <a:xfrm>
            <a:off x="-890487" y="0"/>
            <a:ext cx="13972974" cy="6991945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103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65288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6966522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نص العنوان"/>
          <p:cNvSpPr txBox="1">
            <a:spLocks noGrp="1"/>
          </p:cNvSpPr>
          <p:nvPr>
            <p:ph type="title"/>
          </p:nvPr>
        </p:nvSpPr>
        <p:spPr>
          <a:xfrm>
            <a:off x="203201" y="1"/>
            <a:ext cx="7416800" cy="60960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نص العنوان</a:t>
            </a:r>
          </a:p>
        </p:txBody>
      </p:sp>
      <p:sp>
        <p:nvSpPr>
          <p:cNvPr id="21" name="مستوى النص الأول…"/>
          <p:cNvSpPr txBox="1">
            <a:spLocks noGrp="1"/>
          </p:cNvSpPr>
          <p:nvPr>
            <p:ph type="body" idx="1"/>
          </p:nvPr>
        </p:nvSpPr>
        <p:spPr>
          <a:xfrm>
            <a:off x="609600" y="762002"/>
            <a:ext cx="10972800" cy="4525963"/>
          </a:xfrm>
          <a:prstGeom prst="rect">
            <a:avLst/>
          </a:prstGeom>
        </p:spPr>
        <p:txBody>
          <a:bodyPr/>
          <a:lstStyle/>
          <a:p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22" name="رقم الشريحة"/>
          <p:cNvSpPr txBox="1">
            <a:spLocks noGrp="1"/>
          </p:cNvSpPr>
          <p:nvPr>
            <p:ph type="sldNum" sz="quarter" idx="2"/>
          </p:nvPr>
        </p:nvSpPr>
        <p:spPr>
          <a:xfrm>
            <a:off x="5951761" y="6536531"/>
            <a:ext cx="282129" cy="275717"/>
          </a:xfrm>
          <a:prstGeom prst="rect">
            <a:avLst/>
          </a:prstGeom>
        </p:spPr>
        <p:txBody>
          <a:bodyPr/>
          <a:lstStyle/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3458871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العنوان والعنوان الفرع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نص العنوان"/>
          <p:cNvSpPr txBox="1">
            <a:spLocks noGrp="1"/>
          </p:cNvSpPr>
          <p:nvPr>
            <p:ph type="title"/>
          </p:nvPr>
        </p:nvSpPr>
        <p:spPr>
          <a:xfrm>
            <a:off x="889000" y="1149350"/>
            <a:ext cx="10414000" cy="2324100"/>
          </a:xfrm>
          <a:prstGeom prst="rect">
            <a:avLst/>
          </a:prstGeom>
        </p:spPr>
        <p:txBody>
          <a:bodyPr anchor="b"/>
          <a:lstStyle/>
          <a:p>
            <a:r>
              <a:t>نص العنوان</a:t>
            </a:r>
          </a:p>
        </p:txBody>
      </p:sp>
      <p:sp>
        <p:nvSpPr>
          <p:cNvPr id="12" name="مستوى النص الأول…"/>
          <p:cNvSpPr txBox="1">
            <a:spLocks noGrp="1"/>
          </p:cNvSpPr>
          <p:nvPr>
            <p:ph type="body" sz="quarter" idx="1"/>
          </p:nvPr>
        </p:nvSpPr>
        <p:spPr>
          <a:xfrm>
            <a:off x="889000" y="3536950"/>
            <a:ext cx="10414000" cy="793750"/>
          </a:xfrm>
          <a:prstGeom prst="rect">
            <a:avLst/>
          </a:prstGeom>
        </p:spPr>
        <p:txBody>
          <a:bodyPr anchor="t"/>
          <a:lstStyle>
            <a:lvl1pPr marL="0" indent="0" algn="ctr" rtl="1">
              <a:spcBef>
                <a:spcPts val="0"/>
              </a:spcBef>
              <a:buSzTx/>
              <a:buNone/>
              <a:defRPr sz="2025"/>
            </a:lvl1pPr>
            <a:lvl2pPr marL="0" indent="0" algn="ctr" rtl="1">
              <a:spcBef>
                <a:spcPts val="0"/>
              </a:spcBef>
              <a:buSzTx/>
              <a:buNone/>
              <a:defRPr sz="2025"/>
            </a:lvl2pPr>
            <a:lvl3pPr marL="0" indent="0" algn="ctr" rtl="1">
              <a:spcBef>
                <a:spcPts val="0"/>
              </a:spcBef>
              <a:buSzTx/>
              <a:buNone/>
              <a:defRPr sz="2025"/>
            </a:lvl3pPr>
            <a:lvl4pPr marL="0" indent="0" algn="ctr" rtl="1">
              <a:spcBef>
                <a:spcPts val="0"/>
              </a:spcBef>
              <a:buSzTx/>
              <a:buNone/>
              <a:defRPr sz="2025"/>
            </a:lvl4pPr>
            <a:lvl5pPr marL="0" indent="0" algn="ctr" rtl="1">
              <a:spcBef>
                <a:spcPts val="0"/>
              </a:spcBef>
              <a:buSzTx/>
              <a:buNone/>
              <a:defRPr sz="2025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3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96438565"/>
      </p:ext>
    </p:extLst>
  </p:cSld>
  <p:clrMapOvr>
    <a:masterClrMapping/>
  </p:clrMapOvr>
  <p:transition spd="med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صورة - أفق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532241774_2880x1920.jpg"/>
          <p:cNvSpPr>
            <a:spLocks noGrp="1"/>
          </p:cNvSpPr>
          <p:nvPr>
            <p:ph type="pic" idx="21"/>
          </p:nvPr>
        </p:nvSpPr>
        <p:spPr>
          <a:xfrm>
            <a:off x="1562984" y="-196850"/>
            <a:ext cx="9067800" cy="60452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21" name="نص العنوان"/>
          <p:cNvSpPr txBox="1">
            <a:spLocks noGrp="1"/>
          </p:cNvSpPr>
          <p:nvPr>
            <p:ph type="title"/>
          </p:nvPr>
        </p:nvSpPr>
        <p:spPr>
          <a:xfrm>
            <a:off x="317500" y="4756150"/>
            <a:ext cx="11557000" cy="1003300"/>
          </a:xfrm>
          <a:prstGeom prst="rect">
            <a:avLst/>
          </a:prstGeom>
        </p:spPr>
        <p:txBody>
          <a:bodyPr anchor="b"/>
          <a:lstStyle/>
          <a:p>
            <a:r>
              <a:t>نص العنوان</a:t>
            </a:r>
          </a:p>
        </p:txBody>
      </p:sp>
      <p:sp>
        <p:nvSpPr>
          <p:cNvPr id="22" name="مستوى النص الأول…"/>
          <p:cNvSpPr txBox="1">
            <a:spLocks noGrp="1"/>
          </p:cNvSpPr>
          <p:nvPr>
            <p:ph type="body" sz="quarter" idx="1"/>
          </p:nvPr>
        </p:nvSpPr>
        <p:spPr>
          <a:xfrm>
            <a:off x="317500" y="5721350"/>
            <a:ext cx="11557000" cy="793750"/>
          </a:xfrm>
          <a:prstGeom prst="rect">
            <a:avLst/>
          </a:prstGeom>
        </p:spPr>
        <p:txBody>
          <a:bodyPr anchor="t"/>
          <a:lstStyle>
            <a:lvl1pPr marL="0" indent="0" algn="ctr" rtl="1">
              <a:spcBef>
                <a:spcPts val="0"/>
              </a:spcBef>
              <a:buSzTx/>
              <a:buNone/>
              <a:defRPr sz="2025"/>
            </a:lvl1pPr>
            <a:lvl2pPr marL="0" indent="0" algn="ctr" rtl="1">
              <a:spcBef>
                <a:spcPts val="0"/>
              </a:spcBef>
              <a:buSzTx/>
              <a:buNone/>
              <a:defRPr sz="2025"/>
            </a:lvl2pPr>
            <a:lvl3pPr marL="0" indent="0" algn="ctr" rtl="1">
              <a:spcBef>
                <a:spcPts val="0"/>
              </a:spcBef>
              <a:buSzTx/>
              <a:buNone/>
              <a:defRPr sz="2025"/>
            </a:lvl3pPr>
            <a:lvl4pPr marL="0" indent="0" algn="ctr" rtl="1">
              <a:spcBef>
                <a:spcPts val="0"/>
              </a:spcBef>
              <a:buSzTx/>
              <a:buNone/>
              <a:defRPr sz="2025"/>
            </a:lvl4pPr>
            <a:lvl5pPr marL="0" indent="0" algn="ctr" rtl="1">
              <a:spcBef>
                <a:spcPts val="0"/>
              </a:spcBef>
              <a:buSzTx/>
              <a:buNone/>
              <a:defRPr sz="2025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3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64239396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لعنوان - الوس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نص العنوان"/>
          <p:cNvSpPr txBox="1">
            <a:spLocks noGrp="1"/>
          </p:cNvSpPr>
          <p:nvPr>
            <p:ph type="title"/>
          </p:nvPr>
        </p:nvSpPr>
        <p:spPr>
          <a:xfrm>
            <a:off x="889000" y="2266950"/>
            <a:ext cx="10414000" cy="2324100"/>
          </a:xfrm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31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2982128"/>
      </p:ext>
    </p:extLst>
  </p:cSld>
  <p:clrMapOvr>
    <a:masterClrMapping/>
  </p:clrMapOvr>
  <p:transition spd="med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صورة - رأس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532204087_1355x1355.jpg"/>
          <p:cNvSpPr>
            <a:spLocks noGrp="1"/>
          </p:cNvSpPr>
          <p:nvPr>
            <p:ph type="pic" sz="half" idx="21"/>
          </p:nvPr>
        </p:nvSpPr>
        <p:spPr>
          <a:xfrm>
            <a:off x="6413500" y="476250"/>
            <a:ext cx="5734051" cy="573405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39" name="نص العنوان"/>
          <p:cNvSpPr txBox="1">
            <a:spLocks noGrp="1"/>
          </p:cNvSpPr>
          <p:nvPr>
            <p:ph type="title"/>
          </p:nvPr>
        </p:nvSpPr>
        <p:spPr>
          <a:xfrm>
            <a:off x="825501" y="476250"/>
            <a:ext cx="5111751" cy="2774950"/>
          </a:xfrm>
          <a:prstGeom prst="rect">
            <a:avLst/>
          </a:prstGeom>
        </p:spPr>
        <p:txBody>
          <a:bodyPr anchor="b"/>
          <a:lstStyle>
            <a:lvl1pPr>
              <a:defRPr sz="3150"/>
            </a:lvl1pPr>
          </a:lstStyle>
          <a:p>
            <a:r>
              <a:t>نص العنوان</a:t>
            </a:r>
          </a:p>
        </p:txBody>
      </p:sp>
      <p:sp>
        <p:nvSpPr>
          <p:cNvPr id="40" name="مستوى النص الأول…"/>
          <p:cNvSpPr txBox="1">
            <a:spLocks noGrp="1"/>
          </p:cNvSpPr>
          <p:nvPr>
            <p:ph type="body" sz="quarter" idx="1"/>
          </p:nvPr>
        </p:nvSpPr>
        <p:spPr>
          <a:xfrm>
            <a:off x="825501" y="3263900"/>
            <a:ext cx="5111751" cy="2863850"/>
          </a:xfrm>
          <a:prstGeom prst="rect">
            <a:avLst/>
          </a:prstGeom>
        </p:spPr>
        <p:txBody>
          <a:bodyPr anchor="t"/>
          <a:lstStyle>
            <a:lvl1pPr marL="0" indent="0" algn="ctr" rtl="1">
              <a:spcBef>
                <a:spcPts val="0"/>
              </a:spcBef>
              <a:buSzTx/>
              <a:buNone/>
              <a:defRPr sz="2025"/>
            </a:lvl1pPr>
            <a:lvl2pPr marL="0" indent="0" algn="ctr" rtl="1">
              <a:spcBef>
                <a:spcPts val="0"/>
              </a:spcBef>
              <a:buSzTx/>
              <a:buNone/>
              <a:defRPr sz="2025"/>
            </a:lvl2pPr>
            <a:lvl3pPr marL="0" indent="0" algn="ctr" rtl="1">
              <a:spcBef>
                <a:spcPts val="0"/>
              </a:spcBef>
              <a:buSzTx/>
              <a:buNone/>
              <a:defRPr sz="2025"/>
            </a:lvl3pPr>
            <a:lvl4pPr marL="0" indent="0" algn="ctr" rtl="1">
              <a:spcBef>
                <a:spcPts val="0"/>
              </a:spcBef>
              <a:buSzTx/>
              <a:buNone/>
              <a:defRPr sz="2025"/>
            </a:lvl4pPr>
            <a:lvl5pPr marL="0" indent="0" algn="ctr" rtl="1">
              <a:spcBef>
                <a:spcPts val="0"/>
              </a:spcBef>
              <a:buSzTx/>
              <a:buNone/>
              <a:defRPr sz="2025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1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29531830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لعنوان - أعل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نص العنوان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49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09223821"/>
      </p:ext>
    </p:extLst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لعنوان والتعداد النقط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نص العنوان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57" name="مستوى النص الأول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 rtl="1">
              <a:defRPr sz="1800"/>
            </a:lvl1pPr>
            <a:lvl2pPr rtl="1">
              <a:defRPr sz="1800"/>
            </a:lvl2pPr>
            <a:lvl3pPr rtl="1">
              <a:defRPr sz="1800"/>
            </a:lvl3pPr>
            <a:lvl4pPr rtl="1">
              <a:defRPr sz="1800"/>
            </a:lvl4pPr>
            <a:lvl5pPr rtl="1">
              <a:defRPr sz="1800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58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73664291"/>
      </p:ext>
    </p:extLst>
  </p:cSld>
  <p:clrMapOvr>
    <a:masterClrMapping/>
  </p:clrMapOvr>
  <p:transition spd="med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لعنوان، التعداد النقطي والصور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532205080_1647x1098.jpg"/>
          <p:cNvSpPr>
            <a:spLocks noGrp="1"/>
          </p:cNvSpPr>
          <p:nvPr>
            <p:ph type="pic" sz="half" idx="21"/>
          </p:nvPr>
        </p:nvSpPr>
        <p:spPr>
          <a:xfrm>
            <a:off x="5480051" y="1574800"/>
            <a:ext cx="6972300" cy="46482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66" name="نص العنوان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نص العنوان</a:t>
            </a:r>
          </a:p>
        </p:txBody>
      </p:sp>
      <p:sp>
        <p:nvSpPr>
          <p:cNvPr id="67" name="مستوى النص الأول…"/>
          <p:cNvSpPr txBox="1">
            <a:spLocks noGrp="1"/>
          </p:cNvSpPr>
          <p:nvPr>
            <p:ph type="body" sz="half" idx="1"/>
          </p:nvPr>
        </p:nvSpPr>
        <p:spPr>
          <a:xfrm>
            <a:off x="844550" y="1574800"/>
            <a:ext cx="5111751" cy="4648200"/>
          </a:xfrm>
          <a:prstGeom prst="rect">
            <a:avLst/>
          </a:prstGeom>
        </p:spPr>
        <p:txBody>
          <a:bodyPr/>
          <a:lstStyle>
            <a:lvl1pPr marL="209550" indent="-209550" rtl="1">
              <a:spcBef>
                <a:spcPts val="1688"/>
              </a:spcBef>
              <a:defRPr sz="1425"/>
            </a:lvl1pPr>
            <a:lvl2pPr marL="419100" indent="-209550" rtl="1">
              <a:spcBef>
                <a:spcPts val="1688"/>
              </a:spcBef>
              <a:defRPr sz="1425"/>
            </a:lvl2pPr>
            <a:lvl3pPr marL="628650" indent="-209550" rtl="1">
              <a:spcBef>
                <a:spcPts val="1688"/>
              </a:spcBef>
              <a:defRPr sz="1425"/>
            </a:lvl3pPr>
            <a:lvl4pPr marL="838200" indent="-209550" rtl="1">
              <a:spcBef>
                <a:spcPts val="1688"/>
              </a:spcBef>
              <a:defRPr sz="1425"/>
            </a:lvl4pPr>
            <a:lvl5pPr marL="1047750" indent="-209550" rtl="1">
              <a:spcBef>
                <a:spcPts val="1688"/>
              </a:spcBef>
              <a:defRPr sz="1425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8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04370807"/>
      </p:ext>
    </p:extLst>
  </p:cSld>
  <p:clrMapOvr>
    <a:masterClrMapping/>
  </p:clrMapOvr>
  <p:transition spd="med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تعداد نقط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مستوى النص الأول…"/>
          <p:cNvSpPr txBox="1">
            <a:spLocks noGrp="1"/>
          </p:cNvSpPr>
          <p:nvPr>
            <p:ph type="body" idx="1"/>
          </p:nvPr>
        </p:nvSpPr>
        <p:spPr>
          <a:xfrm>
            <a:off x="844551" y="889000"/>
            <a:ext cx="10502900" cy="5080000"/>
          </a:xfrm>
          <a:prstGeom prst="rect">
            <a:avLst/>
          </a:prstGeom>
        </p:spPr>
        <p:txBody>
          <a:bodyPr/>
          <a:lstStyle>
            <a:lvl1pPr rtl="1">
              <a:defRPr sz="1800"/>
            </a:lvl1pPr>
            <a:lvl2pPr rtl="1">
              <a:defRPr sz="1800"/>
            </a:lvl2pPr>
            <a:lvl3pPr rtl="1">
              <a:defRPr sz="1800"/>
            </a:lvl3pPr>
            <a:lvl4pPr rtl="1">
              <a:defRPr sz="1800"/>
            </a:lvl4pPr>
            <a:lvl5pPr rtl="1">
              <a:defRPr sz="1800"/>
            </a:lvl5pPr>
          </a:lstStyle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6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32305356"/>
      </p:ext>
    </p:extLst>
  </p:cSld>
  <p:clrMapOvr>
    <a:masterClrMapping/>
  </p:clrMapOvr>
  <p:transition spd="med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صورة - ٣ أعل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532205080_1647x1098.jpg"/>
          <p:cNvSpPr>
            <a:spLocks noGrp="1"/>
          </p:cNvSpPr>
          <p:nvPr>
            <p:ph type="pic" sz="quarter" idx="21"/>
          </p:nvPr>
        </p:nvSpPr>
        <p:spPr>
          <a:xfrm>
            <a:off x="7650164" y="3524250"/>
            <a:ext cx="4162425" cy="277495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4" name="532204087_1355x1355.jpg"/>
          <p:cNvSpPr>
            <a:spLocks noGrp="1"/>
          </p:cNvSpPr>
          <p:nvPr>
            <p:ph type="pic" sz="quarter" idx="22"/>
          </p:nvPr>
        </p:nvSpPr>
        <p:spPr>
          <a:xfrm>
            <a:off x="7880349" y="431800"/>
            <a:ext cx="3702051" cy="370205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5" name="532241774_2880x1920.jpg"/>
          <p:cNvSpPr>
            <a:spLocks noGrp="1"/>
          </p:cNvSpPr>
          <p:nvPr>
            <p:ph type="pic" idx="23"/>
          </p:nvPr>
        </p:nvSpPr>
        <p:spPr>
          <a:xfrm>
            <a:off x="-495300" y="565150"/>
            <a:ext cx="8601075" cy="573405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6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49874145"/>
      </p:ext>
    </p:extLst>
  </p:cSld>
  <p:clrMapOvr>
    <a:masterClrMapping/>
  </p:clrMapOvr>
  <p:transition spd="med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اقتبا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– باسل أسعد"/>
          <p:cNvSpPr txBox="1">
            <a:spLocks noGrp="1"/>
          </p:cNvSpPr>
          <p:nvPr>
            <p:ph type="body" sz="quarter" idx="21"/>
          </p:nvPr>
        </p:nvSpPr>
        <p:spPr>
          <a:xfrm>
            <a:off x="1193801" y="4476750"/>
            <a:ext cx="9810751" cy="287258"/>
          </a:xfrm>
          <a:prstGeom prst="rect">
            <a:avLst/>
          </a:prstGeom>
        </p:spPr>
        <p:txBody>
          <a:bodyPr anchor="t">
            <a:spAutoFit/>
          </a:bodyPr>
          <a:lstStyle>
            <a:lvl1pPr marL="0" indent="0" algn="ctr" rtl="1">
              <a:spcBef>
                <a:spcPts val="0"/>
              </a:spcBef>
              <a:buSzTx/>
              <a:buNone/>
              <a:defRPr sz="1200" i="1"/>
            </a:lvl1pPr>
          </a:lstStyle>
          <a:p>
            <a:r>
              <a:t>– باسل أسعد</a:t>
            </a:r>
          </a:p>
        </p:txBody>
      </p:sp>
      <p:sp>
        <p:nvSpPr>
          <p:cNvPr id="94" name="&quot;قم بكتابة الرقم هنا.&quot;"/>
          <p:cNvSpPr txBox="1">
            <a:spLocks noGrp="1"/>
          </p:cNvSpPr>
          <p:nvPr>
            <p:ph type="body" sz="quarter" idx="22"/>
          </p:nvPr>
        </p:nvSpPr>
        <p:spPr>
          <a:xfrm>
            <a:off x="1193801" y="3055055"/>
            <a:ext cx="9810751" cy="379591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1800">
                <a:latin typeface="+mn-lt"/>
                <a:ea typeface="+mn-ea"/>
                <a:cs typeface="+mn-cs"/>
                <a:sym typeface="Geeza Pro Regular"/>
              </a:defRPr>
            </a:lvl1pPr>
          </a:lstStyle>
          <a:p>
            <a:r>
              <a:t>"قم بكتابة الرقم هنا."</a:t>
            </a:r>
          </a:p>
        </p:txBody>
      </p:sp>
      <p:sp>
        <p:nvSpPr>
          <p:cNvPr id="95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28339890"/>
      </p:ext>
    </p:extLst>
  </p:cSld>
  <p:clrMapOvr>
    <a:masterClrMapping/>
  </p:clrMapOvr>
  <p:transition spd="med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صور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532241774_2880x1920.jpg"/>
          <p:cNvSpPr>
            <a:spLocks noGrp="1"/>
          </p:cNvSpPr>
          <p:nvPr>
            <p:ph type="pic" idx="21"/>
          </p:nvPr>
        </p:nvSpPr>
        <p:spPr>
          <a:xfrm>
            <a:off x="-25400" y="-635000"/>
            <a:ext cx="12242800" cy="8161867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103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3626608"/>
      </p:ext>
    </p:extLst>
  </p:cSld>
  <p:clrMapOvr>
    <a:masterClrMapping/>
  </p:clrMapOvr>
  <p:transition spd="med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رقم الشريحة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15316283"/>
      </p:ext>
    </p:extLst>
  </p:cSld>
  <p:clrMapOvr>
    <a:masterClrMapping/>
  </p:clrMapOvr>
  <p:transition spd="med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22568791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81301861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5690264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98050844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96779073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4960419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13992522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34037497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ar-SA"/>
              <a:t>انقر فوق الأيقونة لإضافة صورة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91099905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العنوان والتسمية ال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62766114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اقتباس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4312942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بطاقة اس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01758429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بطاقة اسم ذات اقتبا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8389542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صواب أو خطأ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404352139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59471139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9186571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9489CA0-5378-413E-9E29-3AE2A3078953}"/>
              </a:ext>
            </a:extLst>
          </p:cNvPr>
          <p:cNvSpPr/>
          <p:nvPr userDrawn="1"/>
        </p:nvSpPr>
        <p:spPr>
          <a:xfrm>
            <a:off x="4760686" y="6066972"/>
            <a:ext cx="2583543" cy="69574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BDDCA2B-C20D-41FC-AAF8-DD889DF65EA3}"/>
              </a:ext>
            </a:extLst>
          </p:cNvPr>
          <p:cNvSpPr/>
          <p:nvPr userDrawn="1"/>
        </p:nvSpPr>
        <p:spPr>
          <a:xfrm>
            <a:off x="4876800" y="5922341"/>
            <a:ext cx="2471530" cy="86801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158B9C88-A179-4185-AE80-9DE792AA5BE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1499469E-B78B-4125-A5C8-E21E54C1B7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1A143F91-C8F0-46E0-B0CA-4DFC63C467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48C4C122-E223-40AE-98AD-313A8821E8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98CC81C2-5E66-4C18-9D2D-5FEF3C836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4154799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53FEDE5B-8E1F-40DC-B252-B7E9A2D839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B312EFDD-83C9-488E-951D-FC3DF3073D0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CA9EAB2F-7C03-4AB1-89EB-0D2D7DC798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1AD5886E-0895-4DE1-8D40-72B2B90B8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9A3542D2-6F78-41BE-8123-E93ED06F3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769521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E23E4A7-84DA-49B2-9696-18CAE30C0A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DBD3C526-4082-4DDD-8839-A29369CCCA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F090CAD3-E66C-43C1-A454-BB9C3B7598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C7C9883-D87E-47F9-927D-4F3E34532F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CF44A383-31E0-44D6-9C7C-7656A0521E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7800902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52EB0D57-39DC-4F27-82A1-780E8EA034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E785D90E-97EA-4711-80DA-284FC872E7B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55BC2C16-90C5-4215-99BB-9116D78A355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84C52EC3-B1F5-4876-9A3F-808AB3BA87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7F56C17D-146B-44E9-A20C-E6AB49A8CA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F10A1D38-0D0A-4086-A88C-E7E3DD3712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8516797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166689B-89E2-4826-A219-86E5BFB25E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37F28EAE-94C0-4A11-8715-89EC63D4A8B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2217FB2F-1BD1-4EAF-9B06-B993D7B060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5A6A3653-47C5-4FBB-B954-02C3BDB047D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03E1F947-FB5B-48BB-A6BF-B11B779BC09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50E0229B-8E8F-4A13-A37B-5BB4B0B2C8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FD357E11-49DC-4E61-A073-B380BDD24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6E1CAE74-EA35-46D1-9B67-C248172FB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33257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350298E-5BFE-40D2-B73A-B305EE15BF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F9DC7B70-B988-4DD7-B4EF-CB1B83ED8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FC685271-A520-4915-A09B-95AA2E3999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C6EBC87F-877B-4A86-8CF5-9FD40754B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2097590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7AE85BA8-B1C8-4642-97CD-A25226E975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F857B2F2-D524-4AFC-8182-0166494165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1FD10BA8-67A0-4AAB-81FA-4895DFA0E0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33038062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15631FD-E491-477A-AD48-5AF2D6BF0B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1CFFC60A-52BA-4ABB-ABA3-740875ACFB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F29DEDFA-7541-4A1E-A580-2C562289B8E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813CA158-9BDE-423A-8CCD-EE57CBA620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574FEBCB-CB84-4E0E-9239-564FC7127E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93D83DED-3531-4414-BC16-CD2D9FEA19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329850231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12B9538-1D1A-43C0-8D2A-0E462B2F7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F825C163-118B-4388-A5BD-06A2C02B9E9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KW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B438AA05-85A9-4734-8F3D-01C7390A281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C4286E11-92D3-4978-9B19-5EE419EABF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9FCEF4E1-D594-45B3-A80D-F8C84C1089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651F0C71-DF61-48AB-9875-539DA265F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20067104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EFBB986-7ACE-41BE-AB82-0F3146C0C0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76868585-BD96-44C2-8159-D0CBDBEF5AB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0732C6E9-CEFF-4AE7-9661-3D675C4CAB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FEA199C4-209B-44E1-9E79-D417D7E232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C9CF42C6-4436-4BA2-98CE-92E8CC18E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1893289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C9F48DE8-89BE-4F2C-B8C2-06018F9F4C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23B67288-42DA-4DB2-8C99-F909586FF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E0D49CF-46D2-4565-B91F-79FED9CF21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B184592-D01A-44DF-8565-D329DC6B8F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0B7030F2-818C-4749-BFED-B0243E3B88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6383704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448175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4A5F51-C7E6-44CC-ADF3-1C83AA35D0DC}"/>
              </a:ext>
            </a:extLst>
          </p:cNvPr>
          <p:cNvSpPr/>
          <p:nvPr userDrawn="1"/>
        </p:nvSpPr>
        <p:spPr>
          <a:xfrm>
            <a:off x="0" y="4448175"/>
            <a:ext cx="12192000" cy="24098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71475" y="4551363"/>
            <a:ext cx="11520488" cy="1176337"/>
          </a:xfrm>
        </p:spPr>
        <p:txBody>
          <a:bodyPr anchor="ctr"/>
          <a:lstStyle>
            <a:lvl1pPr algn="ctr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51C9A4-8764-4CB3-AC26-C957C0E84B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71475" y="5830888"/>
            <a:ext cx="11520488" cy="550862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8168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1508BC1-7ABB-42C8-B268-3C6F4FD455DE}"/>
              </a:ext>
            </a:extLst>
          </p:cNvPr>
          <p:cNvSpPr/>
          <p:nvPr userDrawn="1"/>
        </p:nvSpPr>
        <p:spPr>
          <a:xfrm>
            <a:off x="200025" y="-1"/>
            <a:ext cx="1199197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500" y="0"/>
            <a:ext cx="6034088" cy="6857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4A5F51-C7E6-44CC-ADF3-1C83AA35D0DC}"/>
              </a:ext>
            </a:extLst>
          </p:cNvPr>
          <p:cNvSpPr/>
          <p:nvPr userDrawn="1"/>
        </p:nvSpPr>
        <p:spPr>
          <a:xfrm>
            <a:off x="0" y="1"/>
            <a:ext cx="37147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905625" y="1512889"/>
            <a:ext cx="4986338" cy="3262311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51C9A4-8764-4CB3-AC26-C957C0E84B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05625" y="4927600"/>
            <a:ext cx="4986338" cy="976311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4687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36610" y="1779589"/>
            <a:ext cx="5318781" cy="2182811"/>
          </a:xfrm>
        </p:spPr>
        <p:txBody>
          <a:bodyPr anchor="b">
            <a:normAutofit/>
          </a:bodyPr>
          <a:lstStyle>
            <a:lvl1pPr algn="ctr"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51C9A4-8764-4CB3-AC26-C957C0E84B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36610" y="4079083"/>
            <a:ext cx="5318781" cy="976311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56407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A59197-7C21-44E6-8A97-DE0ABD1E6909}"/>
              </a:ext>
            </a:extLst>
          </p:cNvPr>
          <p:cNvSpPr/>
          <p:nvPr userDrawn="1"/>
        </p:nvSpPr>
        <p:spPr>
          <a:xfrm>
            <a:off x="0" y="0"/>
            <a:ext cx="64135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16500" y="472281"/>
            <a:ext cx="7175500" cy="591343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71476" y="1779589"/>
            <a:ext cx="4416424" cy="2182811"/>
          </a:xfrm>
        </p:spPr>
        <p:txBody>
          <a:bodyPr anchor="b">
            <a:normAutofit/>
          </a:bodyPr>
          <a:lstStyle>
            <a:lvl1pPr algn="l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51C9A4-8764-4CB3-AC26-C957C0E84B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71476" y="4079083"/>
            <a:ext cx="4416424" cy="976311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1626B81-8882-4179-8C3A-BEA9BBEF2A62}"/>
              </a:ext>
            </a:extLst>
          </p:cNvPr>
          <p:cNvSpPr/>
          <p:nvPr userDrawn="1"/>
        </p:nvSpPr>
        <p:spPr>
          <a:xfrm>
            <a:off x="5021263" y="368300"/>
            <a:ext cx="3159760" cy="11668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399909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517DDCC-4521-4225-8F36-D4B39128409A}"/>
              </a:ext>
            </a:extLst>
          </p:cNvPr>
          <p:cNvSpPr/>
          <p:nvPr userDrawn="1"/>
        </p:nvSpPr>
        <p:spPr>
          <a:xfrm>
            <a:off x="8991600" y="3965574"/>
            <a:ext cx="3200400" cy="2892426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6570C8-2343-4B74-AF97-DC7CE5D92865}"/>
              </a:ext>
            </a:extLst>
          </p:cNvPr>
          <p:cNvSpPr/>
          <p:nvPr userDrawn="1"/>
        </p:nvSpPr>
        <p:spPr>
          <a:xfrm>
            <a:off x="0" y="0"/>
            <a:ext cx="3200400" cy="2892426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 userDrawn="1">
            <p:ph type="pic" sz="quarter" idx="10"/>
          </p:nvPr>
        </p:nvSpPr>
        <p:spPr>
          <a:xfrm>
            <a:off x="371476" y="278606"/>
            <a:ext cx="11520487" cy="315039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0B27536-7968-45BB-9FA8-DF1A47A47827}"/>
              </a:ext>
            </a:extLst>
          </p:cNvPr>
          <p:cNvSpPr/>
          <p:nvPr userDrawn="1"/>
        </p:nvSpPr>
        <p:spPr>
          <a:xfrm>
            <a:off x="371476" y="3429000"/>
            <a:ext cx="11520487" cy="2771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510507" y="3886201"/>
            <a:ext cx="9242424" cy="1104900"/>
          </a:xfrm>
        </p:spPr>
        <p:txBody>
          <a:bodyPr anchor="ctr">
            <a:normAutofit/>
          </a:bodyPr>
          <a:lstStyle>
            <a:lvl1pPr algn="ct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51C9A4-8764-4CB3-AC26-C957C0E84BCD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510507" y="5130801"/>
            <a:ext cx="9242424" cy="53340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7465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306181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9C071DB-1B6B-4FC3-A099-12F35734D22D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5768407-2D97-4F4F-8CB8-4D3668680B64}"/>
              </a:ext>
            </a:extLst>
          </p:cNvPr>
          <p:cNvSpPr/>
          <p:nvPr userDrawn="1"/>
        </p:nvSpPr>
        <p:spPr>
          <a:xfrm>
            <a:off x="371475" y="1460501"/>
            <a:ext cx="5724525" cy="474027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4600" y="260351"/>
            <a:ext cx="9702800" cy="973137"/>
          </a:xfrm>
        </p:spPr>
        <p:txBody>
          <a:bodyPr>
            <a:norm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6100" y="1638299"/>
            <a:ext cx="5346700" cy="4381501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>
              <a:defRPr sz="2000">
                <a:solidFill>
                  <a:schemeClr val="bg1"/>
                </a:solidFill>
              </a:defRPr>
            </a:lvl2pPr>
            <a:lvl3pPr>
              <a:defRPr sz="1800">
                <a:solidFill>
                  <a:schemeClr val="bg1"/>
                </a:solidFill>
              </a:defRPr>
            </a:lvl3pPr>
            <a:lvl4pPr>
              <a:defRPr sz="1600">
                <a:solidFill>
                  <a:schemeClr val="bg1"/>
                </a:solidFill>
              </a:defRPr>
            </a:lvl4pPr>
            <a:lvl5pPr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D4AFEBD-46AA-4A09-AD19-CDD123811A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460501"/>
            <a:ext cx="5795963" cy="4740274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996829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4C5F727-FA73-47F4-8647-79441AA996E3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6" y="260351"/>
            <a:ext cx="5495926" cy="2138362"/>
          </a:xfrm>
        </p:spPr>
        <p:txBody>
          <a:bodyPr anchor="b">
            <a:noAutofit/>
          </a:bodyPr>
          <a:lstStyle>
            <a:lvl1pPr>
              <a:defRPr sz="54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1475" y="2603500"/>
            <a:ext cx="5495926" cy="3573463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5" name="Picture Placeholder 1">
            <a:extLst>
              <a:ext uri="{FF2B5EF4-FFF2-40B4-BE49-F238E27FC236}">
                <a16:creationId xmlns:a16="http://schemas.microsoft.com/office/drawing/2014/main" id="{08C777B1-9A90-4B1E-A6AE-9339286077E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91224" y="637283"/>
            <a:ext cx="2692800" cy="2782540"/>
          </a:xfrm>
          <a:custGeom>
            <a:avLst/>
            <a:gdLst>
              <a:gd name="connsiteX0" fmla="*/ 0 w 2692800"/>
              <a:gd name="connsiteY0" fmla="*/ 0 h 2693640"/>
              <a:gd name="connsiteX1" fmla="*/ 2692800 w 2692800"/>
              <a:gd name="connsiteY1" fmla="*/ 0 h 2693640"/>
              <a:gd name="connsiteX2" fmla="*/ 2692800 w 2692800"/>
              <a:gd name="connsiteY2" fmla="*/ 2693640 h 2693640"/>
              <a:gd name="connsiteX3" fmla="*/ 0 w 2692800"/>
              <a:gd name="connsiteY3" fmla="*/ 2693640 h 269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2800" h="2693640">
                <a:moveTo>
                  <a:pt x="0" y="0"/>
                </a:moveTo>
                <a:lnTo>
                  <a:pt x="2692800" y="0"/>
                </a:lnTo>
                <a:lnTo>
                  <a:pt x="2692800" y="2693640"/>
                </a:lnTo>
                <a:lnTo>
                  <a:pt x="0" y="269364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ID" sz="1800" dirty="0"/>
            </a:lvl1pPr>
          </a:lstStyle>
          <a:p>
            <a:pPr marL="0" lvl="0" indent="0" algn="ctr">
              <a:buNone/>
            </a:pPr>
            <a:r>
              <a:rPr lang="en-US" noProof="0" dirty="0"/>
              <a:t>Add Image Here</a:t>
            </a: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FEA994A-8056-4F3D-9365-B6A362A93EE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498424" y="3430043"/>
            <a:ext cx="2692800" cy="2772320"/>
          </a:xfrm>
          <a:custGeom>
            <a:avLst/>
            <a:gdLst>
              <a:gd name="connsiteX0" fmla="*/ 0 w 2692800"/>
              <a:gd name="connsiteY0" fmla="*/ 0 h 2693640"/>
              <a:gd name="connsiteX1" fmla="*/ 2692800 w 2692800"/>
              <a:gd name="connsiteY1" fmla="*/ 0 h 2693640"/>
              <a:gd name="connsiteX2" fmla="*/ 2692800 w 2692800"/>
              <a:gd name="connsiteY2" fmla="*/ 2693640 h 2693640"/>
              <a:gd name="connsiteX3" fmla="*/ 0 w 2692800"/>
              <a:gd name="connsiteY3" fmla="*/ 2693640 h 269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2800" h="2693640">
                <a:moveTo>
                  <a:pt x="0" y="0"/>
                </a:moveTo>
                <a:lnTo>
                  <a:pt x="2692800" y="0"/>
                </a:lnTo>
                <a:lnTo>
                  <a:pt x="2692800" y="2693640"/>
                </a:lnTo>
                <a:lnTo>
                  <a:pt x="0" y="269364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ID" sz="1800" dirty="0"/>
            </a:lvl1pPr>
          </a:lstStyle>
          <a:p>
            <a:pPr marL="0" lvl="0" indent="0" algn="ctr">
              <a:buNone/>
            </a:pPr>
            <a:r>
              <a:rPr lang="en-US" noProof="0" dirty="0"/>
              <a:t>Add Image Here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29E334-587D-4420-9285-C2A5F494582B}"/>
              </a:ext>
            </a:extLst>
          </p:cNvPr>
          <p:cNvSpPr/>
          <p:nvPr userDrawn="1"/>
        </p:nvSpPr>
        <p:spPr>
          <a:xfrm>
            <a:off x="9289522" y="3527226"/>
            <a:ext cx="1248102" cy="12481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7BD4601-EF26-4D7C-8CB6-95488F17575B}"/>
              </a:ext>
            </a:extLst>
          </p:cNvPr>
          <p:cNvSpPr/>
          <p:nvPr userDrawn="1"/>
        </p:nvSpPr>
        <p:spPr>
          <a:xfrm>
            <a:off x="8621786" y="2848323"/>
            <a:ext cx="496540" cy="4965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1949C41-2679-4E9D-A28C-F0C979F5702B}"/>
              </a:ext>
            </a:extLst>
          </p:cNvPr>
          <p:cNvSpPr/>
          <p:nvPr userDrawn="1"/>
        </p:nvSpPr>
        <p:spPr>
          <a:xfrm>
            <a:off x="8870898" y="2508125"/>
            <a:ext cx="247428" cy="24742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454B05D-55FD-4118-B899-4095FF50870D}"/>
              </a:ext>
            </a:extLst>
          </p:cNvPr>
          <p:cNvSpPr/>
          <p:nvPr userDrawn="1"/>
        </p:nvSpPr>
        <p:spPr>
          <a:xfrm>
            <a:off x="0" y="933450"/>
            <a:ext cx="300037" cy="14652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7435972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4C5F727-FA73-47F4-8647-79441AA996E3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6" y="1016000"/>
            <a:ext cx="3997324" cy="2501899"/>
          </a:xfrm>
        </p:spPr>
        <p:txBody>
          <a:bodyPr anchor="b">
            <a:no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1475" y="3619500"/>
            <a:ext cx="3997325" cy="25574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9303FD92-1AC4-4708-B13E-C97E00210D2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902201" y="619125"/>
            <a:ext cx="3454400" cy="558165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6">
            <a:extLst>
              <a:ext uri="{FF2B5EF4-FFF2-40B4-BE49-F238E27FC236}">
                <a16:creationId xmlns:a16="http://schemas.microsoft.com/office/drawing/2014/main" id="{F6824EBC-CC6E-4D5A-B85A-DAC55ACE853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801" y="260351"/>
            <a:ext cx="3454400" cy="5581649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3661888-890D-4E0C-8076-65EDFDB7DE27}"/>
              </a:ext>
            </a:extLst>
          </p:cNvPr>
          <p:cNvSpPr/>
          <p:nvPr userDrawn="1"/>
        </p:nvSpPr>
        <p:spPr>
          <a:xfrm>
            <a:off x="8432801" y="5842000"/>
            <a:ext cx="3459162" cy="3587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AE48EF9-5BAF-4BD7-A6BE-866C0307B69F}"/>
              </a:ext>
            </a:extLst>
          </p:cNvPr>
          <p:cNvSpPr/>
          <p:nvPr userDrawn="1"/>
        </p:nvSpPr>
        <p:spPr>
          <a:xfrm>
            <a:off x="4902201" y="239509"/>
            <a:ext cx="3459162" cy="3587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8D4A5F4-99AC-4FB3-8A59-AB8D7B4FC7D7}"/>
              </a:ext>
            </a:extLst>
          </p:cNvPr>
          <p:cNvSpPr/>
          <p:nvPr userDrawn="1"/>
        </p:nvSpPr>
        <p:spPr>
          <a:xfrm>
            <a:off x="0" y="1384300"/>
            <a:ext cx="177800" cy="4457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58238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4C5F727-FA73-47F4-8647-79441AA996E3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6" y="476250"/>
            <a:ext cx="5165724" cy="2557463"/>
          </a:xfrm>
        </p:spPr>
        <p:txBody>
          <a:bodyPr anchor="ctr">
            <a:no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476250"/>
            <a:ext cx="5795963" cy="25574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9303FD92-1AC4-4708-B13E-C97E00210D2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6" y="3233941"/>
            <a:ext cx="11520486" cy="2966833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E4979D5-6F1E-40A2-9A8E-8C5AE1AA3B62}"/>
              </a:ext>
            </a:extLst>
          </p:cNvPr>
          <p:cNvSpPr/>
          <p:nvPr userDrawn="1"/>
        </p:nvSpPr>
        <p:spPr>
          <a:xfrm>
            <a:off x="0" y="476250"/>
            <a:ext cx="165100" cy="25574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63262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4C5F727-FA73-47F4-8647-79441AA996E3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E4979D5-6F1E-40A2-9A8E-8C5AE1AA3B62}"/>
              </a:ext>
            </a:extLst>
          </p:cNvPr>
          <p:cNvSpPr/>
          <p:nvPr userDrawn="1"/>
        </p:nvSpPr>
        <p:spPr>
          <a:xfrm>
            <a:off x="0" y="0"/>
            <a:ext cx="513805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19197" y="1296176"/>
            <a:ext cx="5272764" cy="1551573"/>
          </a:xfrm>
        </p:spPr>
        <p:txBody>
          <a:bodyPr anchor="b">
            <a:no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19198" y="3073967"/>
            <a:ext cx="5272764" cy="25574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9303FD92-1AC4-4708-B13E-C97E00210D2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17601" y="1016000"/>
            <a:ext cx="5138058" cy="49784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306EB3B-6A54-45E7-B23D-F9515CC15D12}"/>
              </a:ext>
            </a:extLst>
          </p:cNvPr>
          <p:cNvSpPr/>
          <p:nvPr userDrawn="1"/>
        </p:nvSpPr>
        <p:spPr>
          <a:xfrm>
            <a:off x="0" y="5994400"/>
            <a:ext cx="4093029" cy="863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E110354-15BA-4B22-B7CF-3D5BFA5C722D}"/>
              </a:ext>
            </a:extLst>
          </p:cNvPr>
          <p:cNvSpPr/>
          <p:nvPr userDrawn="1"/>
        </p:nvSpPr>
        <p:spPr>
          <a:xfrm>
            <a:off x="2162630" y="873210"/>
            <a:ext cx="4093029" cy="13857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20506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4C5F727-FA73-47F4-8647-79441AA996E3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4FD2F3-3119-48E2-B464-A93E23C5A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1783831"/>
            <a:ext cx="3111954" cy="3290338"/>
          </a:xfrm>
        </p:spPr>
        <p:txBody>
          <a:bodyPr anchor="ctr">
            <a:no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E87C6E-3441-429B-A81D-87F8344C06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89370" y="1783832"/>
            <a:ext cx="4402592" cy="3290338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8ECDD1-1369-42FD-BD19-6797742A1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9303FD92-1AC4-4708-B13E-C97E00210D2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72114" y="0"/>
            <a:ext cx="3628571" cy="68580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E16C293-C1E0-4EA5-BDE5-D226D72FC08B}"/>
              </a:ext>
            </a:extLst>
          </p:cNvPr>
          <p:cNvSpPr/>
          <p:nvPr userDrawn="1"/>
        </p:nvSpPr>
        <p:spPr>
          <a:xfrm>
            <a:off x="371475" y="5297714"/>
            <a:ext cx="3111954" cy="156028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C770C08-8FFF-4293-8E7D-DBFEE4E3E443}"/>
              </a:ext>
            </a:extLst>
          </p:cNvPr>
          <p:cNvSpPr/>
          <p:nvPr userDrawn="1"/>
        </p:nvSpPr>
        <p:spPr>
          <a:xfrm>
            <a:off x="7489370" y="0"/>
            <a:ext cx="4402593" cy="156028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93268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497887-B1EF-4184-95F4-276A92D54B8F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93C6CC-9D8D-4981-8106-72C617756BD8}"/>
              </a:ext>
            </a:extLst>
          </p:cNvPr>
          <p:cNvSpPr/>
          <p:nvPr userDrawn="1"/>
        </p:nvSpPr>
        <p:spPr>
          <a:xfrm>
            <a:off x="0" y="1389743"/>
            <a:ext cx="12192000" cy="407851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C2FFEDF-1F62-45E5-8000-9689D9DFC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331584"/>
            <a:ext cx="10515600" cy="1500187"/>
          </a:xfrm>
        </p:spPr>
        <p:txBody>
          <a:bodyPr anchor="ctr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6F2E6F7-3BE5-4484-A73E-3EFDB7348B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3968071"/>
            <a:ext cx="10515600" cy="805542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D10129-98D8-456D-9925-F02A38DE1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19AEFA0-9379-4E32-9D66-976465036916}"/>
              </a:ext>
            </a:extLst>
          </p:cNvPr>
          <p:cNvSpPr/>
          <p:nvPr userDrawn="1"/>
        </p:nvSpPr>
        <p:spPr>
          <a:xfrm>
            <a:off x="371475" y="580571"/>
            <a:ext cx="1573439" cy="150018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4FFB43B-30D9-4055-B912-4E3C85B03657}"/>
              </a:ext>
            </a:extLst>
          </p:cNvPr>
          <p:cNvSpPr/>
          <p:nvPr userDrawn="1"/>
        </p:nvSpPr>
        <p:spPr>
          <a:xfrm>
            <a:off x="7097486" y="5105274"/>
            <a:ext cx="4794477" cy="72596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0033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497887-B1EF-4184-95F4-276A92D54B8F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93C6CC-9D8D-4981-8106-72C617756BD8}"/>
              </a:ext>
            </a:extLst>
          </p:cNvPr>
          <p:cNvSpPr/>
          <p:nvPr userDrawn="1"/>
        </p:nvSpPr>
        <p:spPr>
          <a:xfrm>
            <a:off x="0" y="0"/>
            <a:ext cx="6096000" cy="6857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391EAACA-1322-4E60-917E-C7408F539D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6" y="260350"/>
            <a:ext cx="11520488" cy="6009821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C2FFEDF-1F62-45E5-8000-9689D9DFC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4750" y="3957831"/>
            <a:ext cx="9620250" cy="1500187"/>
          </a:xfrm>
        </p:spPr>
        <p:txBody>
          <a:bodyPr anchor="ctr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D10129-98D8-456D-9925-F02A38DE1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3296215-27AE-462B-9127-E1C932633896}"/>
              </a:ext>
            </a:extLst>
          </p:cNvPr>
          <p:cNvSpPr/>
          <p:nvPr userDrawn="1"/>
        </p:nvSpPr>
        <p:spPr>
          <a:xfrm>
            <a:off x="1093471" y="3843394"/>
            <a:ext cx="1722120" cy="1729060"/>
          </a:xfrm>
          <a:custGeom>
            <a:avLst/>
            <a:gdLst>
              <a:gd name="connsiteX0" fmla="*/ 0 w 2730500"/>
              <a:gd name="connsiteY0" fmla="*/ 0 h 2730500"/>
              <a:gd name="connsiteX1" fmla="*/ 2730500 w 2730500"/>
              <a:gd name="connsiteY1" fmla="*/ 0 h 2730500"/>
              <a:gd name="connsiteX2" fmla="*/ 2730500 w 2730500"/>
              <a:gd name="connsiteY2" fmla="*/ 672834 h 2730500"/>
              <a:gd name="connsiteX3" fmla="*/ 2606675 w 2730500"/>
              <a:gd name="connsiteY3" fmla="*/ 672834 h 2730500"/>
              <a:gd name="connsiteX4" fmla="*/ 2606675 w 2730500"/>
              <a:gd name="connsiteY4" fmla="*/ 116870 h 2730500"/>
              <a:gd name="connsiteX5" fmla="*/ 123826 w 2730500"/>
              <a:gd name="connsiteY5" fmla="*/ 116870 h 2730500"/>
              <a:gd name="connsiteX6" fmla="*/ 123826 w 2730500"/>
              <a:gd name="connsiteY6" fmla="*/ 2613630 h 2730500"/>
              <a:gd name="connsiteX7" fmla="*/ 2606675 w 2730500"/>
              <a:gd name="connsiteY7" fmla="*/ 2613630 h 2730500"/>
              <a:gd name="connsiteX8" fmla="*/ 2606675 w 2730500"/>
              <a:gd name="connsiteY8" fmla="*/ 2066205 h 2730500"/>
              <a:gd name="connsiteX9" fmla="*/ 2730500 w 2730500"/>
              <a:gd name="connsiteY9" fmla="*/ 2066205 h 2730500"/>
              <a:gd name="connsiteX10" fmla="*/ 2730500 w 2730500"/>
              <a:gd name="connsiteY10" fmla="*/ 2730500 h 2730500"/>
              <a:gd name="connsiteX11" fmla="*/ 0 w 2730500"/>
              <a:gd name="connsiteY11" fmla="*/ 2730500 h 273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0500" h="2730500">
                <a:moveTo>
                  <a:pt x="0" y="0"/>
                </a:moveTo>
                <a:lnTo>
                  <a:pt x="2730500" y="0"/>
                </a:lnTo>
                <a:lnTo>
                  <a:pt x="2730500" y="672834"/>
                </a:lnTo>
                <a:lnTo>
                  <a:pt x="2606675" y="672834"/>
                </a:lnTo>
                <a:lnTo>
                  <a:pt x="2606675" y="116870"/>
                </a:lnTo>
                <a:lnTo>
                  <a:pt x="123826" y="116870"/>
                </a:lnTo>
                <a:lnTo>
                  <a:pt x="123826" y="2613630"/>
                </a:lnTo>
                <a:lnTo>
                  <a:pt x="2606675" y="2613630"/>
                </a:lnTo>
                <a:lnTo>
                  <a:pt x="2606675" y="2066205"/>
                </a:lnTo>
                <a:lnTo>
                  <a:pt x="2730500" y="2066205"/>
                </a:lnTo>
                <a:lnTo>
                  <a:pt x="2730500" y="2730500"/>
                </a:lnTo>
                <a:lnTo>
                  <a:pt x="0" y="27305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60622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497887-B1EF-4184-95F4-276A92D54B8F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2DB7CFEB-6952-4BC3-B9E0-0C382490F9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400675" y="260350"/>
            <a:ext cx="6499502" cy="5940425"/>
          </a:xfrm>
          <a:custGeom>
            <a:avLst/>
            <a:gdLst>
              <a:gd name="connsiteX0" fmla="*/ 4432576 w 6499502"/>
              <a:gd name="connsiteY0" fmla="*/ 4057650 h 5940425"/>
              <a:gd name="connsiteX1" fmla="*/ 6499502 w 6499502"/>
              <a:gd name="connsiteY1" fmla="*/ 4057650 h 5940425"/>
              <a:gd name="connsiteX2" fmla="*/ 6499502 w 6499502"/>
              <a:gd name="connsiteY2" fmla="*/ 5940425 h 5940425"/>
              <a:gd name="connsiteX3" fmla="*/ 4432576 w 6499502"/>
              <a:gd name="connsiteY3" fmla="*/ 5940425 h 5940425"/>
              <a:gd name="connsiteX4" fmla="*/ 2216288 w 6499502"/>
              <a:gd name="connsiteY4" fmla="*/ 4057650 h 5940425"/>
              <a:gd name="connsiteX5" fmla="*/ 4283214 w 6499502"/>
              <a:gd name="connsiteY5" fmla="*/ 4057650 h 5940425"/>
              <a:gd name="connsiteX6" fmla="*/ 4283214 w 6499502"/>
              <a:gd name="connsiteY6" fmla="*/ 5940425 h 5940425"/>
              <a:gd name="connsiteX7" fmla="*/ 2216288 w 6499502"/>
              <a:gd name="connsiteY7" fmla="*/ 5940425 h 5940425"/>
              <a:gd name="connsiteX8" fmla="*/ 0 w 6499502"/>
              <a:gd name="connsiteY8" fmla="*/ 4057650 h 5940425"/>
              <a:gd name="connsiteX9" fmla="*/ 2066926 w 6499502"/>
              <a:gd name="connsiteY9" fmla="*/ 4057650 h 5940425"/>
              <a:gd name="connsiteX10" fmla="*/ 2066926 w 6499502"/>
              <a:gd name="connsiteY10" fmla="*/ 5940425 h 5940425"/>
              <a:gd name="connsiteX11" fmla="*/ 0 w 6499502"/>
              <a:gd name="connsiteY11" fmla="*/ 5940425 h 5940425"/>
              <a:gd name="connsiteX12" fmla="*/ 4432576 w 6499502"/>
              <a:gd name="connsiteY12" fmla="*/ 2028825 h 5940425"/>
              <a:gd name="connsiteX13" fmla="*/ 6499502 w 6499502"/>
              <a:gd name="connsiteY13" fmla="*/ 2028825 h 5940425"/>
              <a:gd name="connsiteX14" fmla="*/ 6499502 w 6499502"/>
              <a:gd name="connsiteY14" fmla="*/ 3911600 h 5940425"/>
              <a:gd name="connsiteX15" fmla="*/ 4432576 w 6499502"/>
              <a:gd name="connsiteY15" fmla="*/ 3911600 h 5940425"/>
              <a:gd name="connsiteX16" fmla="*/ 2216288 w 6499502"/>
              <a:gd name="connsiteY16" fmla="*/ 2028825 h 5940425"/>
              <a:gd name="connsiteX17" fmla="*/ 4283214 w 6499502"/>
              <a:gd name="connsiteY17" fmla="*/ 2028825 h 5940425"/>
              <a:gd name="connsiteX18" fmla="*/ 4283214 w 6499502"/>
              <a:gd name="connsiteY18" fmla="*/ 3911600 h 5940425"/>
              <a:gd name="connsiteX19" fmla="*/ 2216288 w 6499502"/>
              <a:gd name="connsiteY19" fmla="*/ 3911600 h 5940425"/>
              <a:gd name="connsiteX20" fmla="*/ 0 w 6499502"/>
              <a:gd name="connsiteY20" fmla="*/ 2028825 h 5940425"/>
              <a:gd name="connsiteX21" fmla="*/ 2066926 w 6499502"/>
              <a:gd name="connsiteY21" fmla="*/ 2028825 h 5940425"/>
              <a:gd name="connsiteX22" fmla="*/ 2066926 w 6499502"/>
              <a:gd name="connsiteY22" fmla="*/ 3911600 h 5940425"/>
              <a:gd name="connsiteX23" fmla="*/ 0 w 6499502"/>
              <a:gd name="connsiteY23" fmla="*/ 3911600 h 5940425"/>
              <a:gd name="connsiteX24" fmla="*/ 4432576 w 6499502"/>
              <a:gd name="connsiteY24" fmla="*/ 0 h 5940425"/>
              <a:gd name="connsiteX25" fmla="*/ 6499502 w 6499502"/>
              <a:gd name="connsiteY25" fmla="*/ 0 h 5940425"/>
              <a:gd name="connsiteX26" fmla="*/ 6499502 w 6499502"/>
              <a:gd name="connsiteY26" fmla="*/ 1882775 h 5940425"/>
              <a:gd name="connsiteX27" fmla="*/ 4432576 w 6499502"/>
              <a:gd name="connsiteY27" fmla="*/ 1882775 h 5940425"/>
              <a:gd name="connsiteX28" fmla="*/ 2216288 w 6499502"/>
              <a:gd name="connsiteY28" fmla="*/ 0 h 5940425"/>
              <a:gd name="connsiteX29" fmla="*/ 4283214 w 6499502"/>
              <a:gd name="connsiteY29" fmla="*/ 0 h 5940425"/>
              <a:gd name="connsiteX30" fmla="*/ 4283214 w 6499502"/>
              <a:gd name="connsiteY30" fmla="*/ 1882775 h 5940425"/>
              <a:gd name="connsiteX31" fmla="*/ 2216288 w 6499502"/>
              <a:gd name="connsiteY31" fmla="*/ 1882775 h 5940425"/>
              <a:gd name="connsiteX32" fmla="*/ 0 w 6499502"/>
              <a:gd name="connsiteY32" fmla="*/ 0 h 5940425"/>
              <a:gd name="connsiteX33" fmla="*/ 2066926 w 6499502"/>
              <a:gd name="connsiteY33" fmla="*/ 0 h 5940425"/>
              <a:gd name="connsiteX34" fmla="*/ 2066926 w 6499502"/>
              <a:gd name="connsiteY34" fmla="*/ 1882775 h 5940425"/>
              <a:gd name="connsiteX35" fmla="*/ 0 w 6499502"/>
              <a:gd name="connsiteY35" fmla="*/ 1882775 h 594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99502" h="5940425">
                <a:moveTo>
                  <a:pt x="4432576" y="4057650"/>
                </a:moveTo>
                <a:lnTo>
                  <a:pt x="6499502" y="4057650"/>
                </a:lnTo>
                <a:lnTo>
                  <a:pt x="6499502" y="5940425"/>
                </a:lnTo>
                <a:lnTo>
                  <a:pt x="4432576" y="5940425"/>
                </a:lnTo>
                <a:close/>
                <a:moveTo>
                  <a:pt x="2216288" y="4057650"/>
                </a:moveTo>
                <a:lnTo>
                  <a:pt x="4283214" y="4057650"/>
                </a:lnTo>
                <a:lnTo>
                  <a:pt x="4283214" y="5940425"/>
                </a:lnTo>
                <a:lnTo>
                  <a:pt x="2216288" y="5940425"/>
                </a:lnTo>
                <a:close/>
                <a:moveTo>
                  <a:pt x="0" y="4057650"/>
                </a:moveTo>
                <a:lnTo>
                  <a:pt x="2066926" y="4057650"/>
                </a:lnTo>
                <a:lnTo>
                  <a:pt x="2066926" y="5940425"/>
                </a:lnTo>
                <a:lnTo>
                  <a:pt x="0" y="5940425"/>
                </a:lnTo>
                <a:close/>
                <a:moveTo>
                  <a:pt x="4432576" y="2028825"/>
                </a:moveTo>
                <a:lnTo>
                  <a:pt x="6499502" y="2028825"/>
                </a:lnTo>
                <a:lnTo>
                  <a:pt x="6499502" y="3911600"/>
                </a:lnTo>
                <a:lnTo>
                  <a:pt x="4432576" y="3911600"/>
                </a:lnTo>
                <a:close/>
                <a:moveTo>
                  <a:pt x="2216288" y="2028825"/>
                </a:moveTo>
                <a:lnTo>
                  <a:pt x="4283214" y="2028825"/>
                </a:lnTo>
                <a:lnTo>
                  <a:pt x="4283214" y="3911600"/>
                </a:lnTo>
                <a:lnTo>
                  <a:pt x="2216288" y="3911600"/>
                </a:lnTo>
                <a:close/>
                <a:moveTo>
                  <a:pt x="0" y="2028825"/>
                </a:moveTo>
                <a:lnTo>
                  <a:pt x="2066926" y="2028825"/>
                </a:lnTo>
                <a:lnTo>
                  <a:pt x="2066926" y="3911600"/>
                </a:lnTo>
                <a:lnTo>
                  <a:pt x="0" y="3911600"/>
                </a:lnTo>
                <a:close/>
                <a:moveTo>
                  <a:pt x="4432576" y="0"/>
                </a:moveTo>
                <a:lnTo>
                  <a:pt x="6499502" y="0"/>
                </a:lnTo>
                <a:lnTo>
                  <a:pt x="6499502" y="1882775"/>
                </a:lnTo>
                <a:lnTo>
                  <a:pt x="4432576" y="1882775"/>
                </a:lnTo>
                <a:close/>
                <a:moveTo>
                  <a:pt x="2216288" y="0"/>
                </a:moveTo>
                <a:lnTo>
                  <a:pt x="4283214" y="0"/>
                </a:lnTo>
                <a:lnTo>
                  <a:pt x="4283214" y="1882775"/>
                </a:lnTo>
                <a:lnTo>
                  <a:pt x="2216288" y="1882775"/>
                </a:lnTo>
                <a:close/>
                <a:moveTo>
                  <a:pt x="0" y="0"/>
                </a:moveTo>
                <a:lnTo>
                  <a:pt x="2066926" y="0"/>
                </a:lnTo>
                <a:lnTo>
                  <a:pt x="2066926" y="1882775"/>
                </a:lnTo>
                <a:lnTo>
                  <a:pt x="0" y="18827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>
            <a:no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C2FFEDF-1F62-45E5-8000-9689D9DFC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1596928"/>
            <a:ext cx="4810125" cy="3267268"/>
          </a:xfrm>
        </p:spPr>
        <p:txBody>
          <a:bodyPr anchor="ctr"/>
          <a:lstStyle>
            <a:lvl1pPr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D10129-98D8-456D-9925-F02A38DE1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73E3CFC-9652-4E07-82D7-0EC3304CAA1F}"/>
              </a:ext>
            </a:extLst>
          </p:cNvPr>
          <p:cNvSpPr/>
          <p:nvPr userDrawn="1"/>
        </p:nvSpPr>
        <p:spPr>
          <a:xfrm>
            <a:off x="3933498" y="4952673"/>
            <a:ext cx="1248102" cy="12481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6B43515-5C7A-4125-B76D-8A24D2BBE5EC}"/>
              </a:ext>
            </a:extLst>
          </p:cNvPr>
          <p:cNvSpPr/>
          <p:nvPr userDrawn="1"/>
        </p:nvSpPr>
        <p:spPr>
          <a:xfrm>
            <a:off x="371475" y="1011911"/>
            <a:ext cx="496540" cy="4965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C9A713B-4176-4C86-9E87-4ADBD6F444FB}"/>
              </a:ext>
            </a:extLst>
          </p:cNvPr>
          <p:cNvSpPr/>
          <p:nvPr userDrawn="1"/>
        </p:nvSpPr>
        <p:spPr>
          <a:xfrm>
            <a:off x="620587" y="671713"/>
            <a:ext cx="247428" cy="24742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4533468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497887-B1EF-4184-95F4-276A92D54B8F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C2FFEDF-1F62-45E5-8000-9689D9DFC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3917949"/>
            <a:ext cx="6915150" cy="2268337"/>
          </a:xfrm>
        </p:spPr>
        <p:txBody>
          <a:bodyPr anchor="ctr"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D10129-98D8-456D-9925-F02A38DE1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73E3CFC-9652-4E07-82D7-0EC3304CAA1F}"/>
              </a:ext>
            </a:extLst>
          </p:cNvPr>
          <p:cNvSpPr/>
          <p:nvPr userDrawn="1"/>
        </p:nvSpPr>
        <p:spPr>
          <a:xfrm>
            <a:off x="5222179" y="2327274"/>
            <a:ext cx="2176462" cy="15112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A0623C-0B34-4074-8AA0-6428A5AF07A3}"/>
              </a:ext>
            </a:extLst>
          </p:cNvPr>
          <p:cNvSpPr/>
          <p:nvPr userDrawn="1"/>
        </p:nvSpPr>
        <p:spPr>
          <a:xfrm>
            <a:off x="7468839" y="3917949"/>
            <a:ext cx="2176462" cy="228282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B5D335A5-A601-4D8A-AEF5-F34792FF565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1474" y="260351"/>
            <a:ext cx="11520489" cy="5940424"/>
          </a:xfrm>
          <a:custGeom>
            <a:avLst/>
            <a:gdLst>
              <a:gd name="connsiteX0" fmla="*/ 9344026 w 11520489"/>
              <a:gd name="connsiteY0" fmla="*/ 3657598 h 5940424"/>
              <a:gd name="connsiteX1" fmla="*/ 11520489 w 11520489"/>
              <a:gd name="connsiteY1" fmla="*/ 3657598 h 5940424"/>
              <a:gd name="connsiteX2" fmla="*/ 11520489 w 11520489"/>
              <a:gd name="connsiteY2" fmla="*/ 5940424 h 5940424"/>
              <a:gd name="connsiteX3" fmla="*/ 9344026 w 11520489"/>
              <a:gd name="connsiteY3" fmla="*/ 5940424 h 5940424"/>
              <a:gd name="connsiteX4" fmla="*/ 9344026 w 11520489"/>
              <a:gd name="connsiteY4" fmla="*/ 2066924 h 5940424"/>
              <a:gd name="connsiteX5" fmla="*/ 11520489 w 11520489"/>
              <a:gd name="connsiteY5" fmla="*/ 2066924 h 5940424"/>
              <a:gd name="connsiteX6" fmla="*/ 11520489 w 11520489"/>
              <a:gd name="connsiteY6" fmla="*/ 3578224 h 5940424"/>
              <a:gd name="connsiteX7" fmla="*/ 9344026 w 11520489"/>
              <a:gd name="connsiteY7" fmla="*/ 3578224 h 5940424"/>
              <a:gd name="connsiteX8" fmla="*/ 7097365 w 11520489"/>
              <a:gd name="connsiteY8" fmla="*/ 2066924 h 5940424"/>
              <a:gd name="connsiteX9" fmla="*/ 9273828 w 11520489"/>
              <a:gd name="connsiteY9" fmla="*/ 2066924 h 5940424"/>
              <a:gd name="connsiteX10" fmla="*/ 9273828 w 11520489"/>
              <a:gd name="connsiteY10" fmla="*/ 3578224 h 5940424"/>
              <a:gd name="connsiteX11" fmla="*/ 7097365 w 11520489"/>
              <a:gd name="connsiteY11" fmla="*/ 3578224 h 5940424"/>
              <a:gd name="connsiteX12" fmla="*/ 2604044 w 11520489"/>
              <a:gd name="connsiteY12" fmla="*/ 2066923 h 5940424"/>
              <a:gd name="connsiteX13" fmla="*/ 4780506 w 11520489"/>
              <a:gd name="connsiteY13" fmla="*/ 2066923 h 5940424"/>
              <a:gd name="connsiteX14" fmla="*/ 4780506 w 11520489"/>
              <a:gd name="connsiteY14" fmla="*/ 3578222 h 5940424"/>
              <a:gd name="connsiteX15" fmla="*/ 2604044 w 11520489"/>
              <a:gd name="connsiteY15" fmla="*/ 3578222 h 5940424"/>
              <a:gd name="connsiteX16" fmla="*/ 0 w 11520489"/>
              <a:gd name="connsiteY16" fmla="*/ 2066923 h 5940424"/>
              <a:gd name="connsiteX17" fmla="*/ 2533843 w 11520489"/>
              <a:gd name="connsiteY17" fmla="*/ 2066923 h 5940424"/>
              <a:gd name="connsiteX18" fmla="*/ 2533843 w 11520489"/>
              <a:gd name="connsiteY18" fmla="*/ 3578222 h 5940424"/>
              <a:gd name="connsiteX19" fmla="*/ 0 w 11520489"/>
              <a:gd name="connsiteY19" fmla="*/ 3578222 h 5940424"/>
              <a:gd name="connsiteX20" fmla="*/ 2604046 w 11520489"/>
              <a:gd name="connsiteY20" fmla="*/ 0 h 5940424"/>
              <a:gd name="connsiteX21" fmla="*/ 4780509 w 11520489"/>
              <a:gd name="connsiteY21" fmla="*/ 0 h 5940424"/>
              <a:gd name="connsiteX22" fmla="*/ 4780509 w 11520489"/>
              <a:gd name="connsiteY22" fmla="*/ 1987550 h 5940424"/>
              <a:gd name="connsiteX23" fmla="*/ 2604046 w 11520489"/>
              <a:gd name="connsiteY23" fmla="*/ 1987550 h 5940424"/>
              <a:gd name="connsiteX24" fmla="*/ 2 w 11520489"/>
              <a:gd name="connsiteY24" fmla="*/ 0 h 5940424"/>
              <a:gd name="connsiteX25" fmla="*/ 2533845 w 11520489"/>
              <a:gd name="connsiteY25" fmla="*/ 0 h 5940424"/>
              <a:gd name="connsiteX26" fmla="*/ 2533845 w 11520489"/>
              <a:gd name="connsiteY26" fmla="*/ 1987550 h 5940424"/>
              <a:gd name="connsiteX27" fmla="*/ 2 w 11520489"/>
              <a:gd name="connsiteY27" fmla="*/ 1987550 h 5940424"/>
              <a:gd name="connsiteX28" fmla="*/ 7097365 w 11520489"/>
              <a:gd name="connsiteY28" fmla="*/ 0 h 5940424"/>
              <a:gd name="connsiteX29" fmla="*/ 9273828 w 11520489"/>
              <a:gd name="connsiteY29" fmla="*/ 0 h 5940424"/>
              <a:gd name="connsiteX30" fmla="*/ 9273828 w 11520489"/>
              <a:gd name="connsiteY30" fmla="*/ 1987550 h 5940424"/>
              <a:gd name="connsiteX31" fmla="*/ 7097365 w 11520489"/>
              <a:gd name="connsiteY31" fmla="*/ 1987550 h 5940424"/>
              <a:gd name="connsiteX32" fmla="*/ 4850705 w 11520489"/>
              <a:gd name="connsiteY32" fmla="*/ 0 h 5940424"/>
              <a:gd name="connsiteX33" fmla="*/ 7027168 w 11520489"/>
              <a:gd name="connsiteY33" fmla="*/ 0 h 5940424"/>
              <a:gd name="connsiteX34" fmla="*/ 7027168 w 11520489"/>
              <a:gd name="connsiteY34" fmla="*/ 1987550 h 5940424"/>
              <a:gd name="connsiteX35" fmla="*/ 4850705 w 11520489"/>
              <a:gd name="connsiteY35" fmla="*/ 1987550 h 5940424"/>
              <a:gd name="connsiteX36" fmla="*/ 9344025 w 11520489"/>
              <a:gd name="connsiteY36" fmla="*/ 0 h 5940424"/>
              <a:gd name="connsiteX37" fmla="*/ 11520488 w 11520489"/>
              <a:gd name="connsiteY37" fmla="*/ 0 h 5940424"/>
              <a:gd name="connsiteX38" fmla="*/ 11520488 w 11520489"/>
              <a:gd name="connsiteY38" fmla="*/ 1987550 h 5940424"/>
              <a:gd name="connsiteX39" fmla="*/ 9344025 w 11520489"/>
              <a:gd name="connsiteY39" fmla="*/ 1987550 h 594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520489" h="5940424">
                <a:moveTo>
                  <a:pt x="9344026" y="3657598"/>
                </a:moveTo>
                <a:lnTo>
                  <a:pt x="11520489" y="3657598"/>
                </a:lnTo>
                <a:lnTo>
                  <a:pt x="11520489" y="5940424"/>
                </a:lnTo>
                <a:lnTo>
                  <a:pt x="9344026" y="5940424"/>
                </a:lnTo>
                <a:close/>
                <a:moveTo>
                  <a:pt x="9344026" y="2066924"/>
                </a:moveTo>
                <a:lnTo>
                  <a:pt x="11520489" y="2066924"/>
                </a:lnTo>
                <a:lnTo>
                  <a:pt x="11520489" y="3578224"/>
                </a:lnTo>
                <a:lnTo>
                  <a:pt x="9344026" y="3578224"/>
                </a:lnTo>
                <a:close/>
                <a:moveTo>
                  <a:pt x="7097365" y="2066924"/>
                </a:moveTo>
                <a:lnTo>
                  <a:pt x="9273828" y="2066924"/>
                </a:lnTo>
                <a:lnTo>
                  <a:pt x="9273828" y="3578224"/>
                </a:lnTo>
                <a:lnTo>
                  <a:pt x="7097365" y="3578224"/>
                </a:lnTo>
                <a:close/>
                <a:moveTo>
                  <a:pt x="2604044" y="2066923"/>
                </a:moveTo>
                <a:lnTo>
                  <a:pt x="4780506" y="2066923"/>
                </a:lnTo>
                <a:lnTo>
                  <a:pt x="4780506" y="3578222"/>
                </a:lnTo>
                <a:lnTo>
                  <a:pt x="2604044" y="3578222"/>
                </a:lnTo>
                <a:close/>
                <a:moveTo>
                  <a:pt x="0" y="2066923"/>
                </a:moveTo>
                <a:lnTo>
                  <a:pt x="2533843" y="2066923"/>
                </a:lnTo>
                <a:lnTo>
                  <a:pt x="2533843" y="3578222"/>
                </a:lnTo>
                <a:lnTo>
                  <a:pt x="0" y="3578222"/>
                </a:lnTo>
                <a:close/>
                <a:moveTo>
                  <a:pt x="2604046" y="0"/>
                </a:moveTo>
                <a:lnTo>
                  <a:pt x="4780509" y="0"/>
                </a:lnTo>
                <a:lnTo>
                  <a:pt x="4780509" y="1987550"/>
                </a:lnTo>
                <a:lnTo>
                  <a:pt x="2604046" y="1987550"/>
                </a:lnTo>
                <a:close/>
                <a:moveTo>
                  <a:pt x="2" y="0"/>
                </a:moveTo>
                <a:lnTo>
                  <a:pt x="2533845" y="0"/>
                </a:lnTo>
                <a:lnTo>
                  <a:pt x="2533845" y="1987550"/>
                </a:lnTo>
                <a:lnTo>
                  <a:pt x="2" y="1987550"/>
                </a:lnTo>
                <a:close/>
                <a:moveTo>
                  <a:pt x="7097365" y="0"/>
                </a:moveTo>
                <a:lnTo>
                  <a:pt x="9273828" y="0"/>
                </a:lnTo>
                <a:lnTo>
                  <a:pt x="9273828" y="1987550"/>
                </a:lnTo>
                <a:lnTo>
                  <a:pt x="7097365" y="1987550"/>
                </a:lnTo>
                <a:close/>
                <a:moveTo>
                  <a:pt x="4850705" y="0"/>
                </a:moveTo>
                <a:lnTo>
                  <a:pt x="7027168" y="0"/>
                </a:lnTo>
                <a:lnTo>
                  <a:pt x="7027168" y="1987550"/>
                </a:lnTo>
                <a:lnTo>
                  <a:pt x="4850705" y="1987550"/>
                </a:lnTo>
                <a:close/>
                <a:moveTo>
                  <a:pt x="9344025" y="0"/>
                </a:moveTo>
                <a:lnTo>
                  <a:pt x="11520488" y="0"/>
                </a:lnTo>
                <a:lnTo>
                  <a:pt x="11520488" y="1987550"/>
                </a:lnTo>
                <a:lnTo>
                  <a:pt x="9344025" y="1987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t">
            <a:no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6788731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497887-B1EF-4184-95F4-276A92D54B8F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C2FFEDF-1F62-45E5-8000-9689D9DFC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6300" y="4406207"/>
            <a:ext cx="10439400" cy="1175444"/>
          </a:xfrm>
        </p:spPr>
        <p:txBody>
          <a:bodyPr anchor="ctr"/>
          <a:lstStyle>
            <a:lvl1pPr algn="ctr">
              <a:defRPr sz="6000">
                <a:solidFill>
                  <a:schemeClr val="accent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D10129-98D8-456D-9925-F02A38DE1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73E3CFC-9652-4E07-82D7-0EC3304CAA1F}"/>
              </a:ext>
            </a:extLst>
          </p:cNvPr>
          <p:cNvSpPr/>
          <p:nvPr userDrawn="1"/>
        </p:nvSpPr>
        <p:spPr>
          <a:xfrm>
            <a:off x="0" y="0"/>
            <a:ext cx="12191999" cy="2847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230D70C6-13FD-45D4-8FB6-26C56B8FF2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6" y="260350"/>
            <a:ext cx="11520488" cy="3657599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10ED78A-2A17-41C4-9030-D406C56DDF4A}"/>
              </a:ext>
            </a:extLst>
          </p:cNvPr>
          <p:cNvSpPr/>
          <p:nvPr userDrawn="1"/>
        </p:nvSpPr>
        <p:spPr>
          <a:xfrm>
            <a:off x="5795961" y="3914082"/>
            <a:ext cx="600075" cy="2918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795006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A6C789F-805A-4494-8430-C63414191AC2}"/>
              </a:ext>
            </a:extLst>
          </p:cNvPr>
          <p:cNvSpPr/>
          <p:nvPr userDrawn="1"/>
        </p:nvSpPr>
        <p:spPr>
          <a:xfrm>
            <a:off x="371475" y="1526382"/>
            <a:ext cx="3595688" cy="45624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A73287-EED0-4EEC-8007-E2C13366027B}"/>
              </a:ext>
            </a:extLst>
          </p:cNvPr>
          <p:cNvSpPr/>
          <p:nvPr userDrawn="1"/>
        </p:nvSpPr>
        <p:spPr>
          <a:xfrm>
            <a:off x="8224838" y="1526382"/>
            <a:ext cx="3595688" cy="45624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E3A6AA5-A315-455E-B5C7-E53E3746ED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0534E-DE82-45F4-8E2E-DA97F16917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1026" y="1724025"/>
            <a:ext cx="3143250" cy="419100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F1116B-C8B0-450D-83F6-49C4ABB22C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51282" y="1712119"/>
            <a:ext cx="3142800" cy="419100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182A82-4FBE-4689-B739-692549B40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4DC80855-A1B8-4B65-B6F6-2AA6239EC2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67163" y="1233488"/>
            <a:ext cx="4257675" cy="5148262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87102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5A73287-EED0-4EEC-8007-E2C13366027B}"/>
              </a:ext>
            </a:extLst>
          </p:cNvPr>
          <p:cNvSpPr/>
          <p:nvPr userDrawn="1"/>
        </p:nvSpPr>
        <p:spPr>
          <a:xfrm>
            <a:off x="6200775" y="1233487"/>
            <a:ext cx="5619751" cy="273367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E3A6AA5-A315-455E-B5C7-E53E3746ED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F1116B-C8B0-450D-83F6-49C4ABB22C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83054" y="1357414"/>
            <a:ext cx="5255193" cy="240486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182A82-4FBE-4689-B739-692549B40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4DC80855-A1B8-4B65-B6F6-2AA6239EC2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1233488"/>
            <a:ext cx="5757863" cy="24156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B9795E85-7B91-41BB-9DF4-A4893AA48F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5" y="3967163"/>
            <a:ext cx="5619750" cy="24145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B372D75-4BAD-4C47-AE7D-0F2711031EEC}"/>
              </a:ext>
            </a:extLst>
          </p:cNvPr>
          <p:cNvSpPr/>
          <p:nvPr userDrawn="1"/>
        </p:nvSpPr>
        <p:spPr>
          <a:xfrm>
            <a:off x="371475" y="3643799"/>
            <a:ext cx="5757863" cy="2733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0534E-DE82-45F4-8E2E-DA97F16917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2406" y="3848474"/>
            <a:ext cx="5256000" cy="240480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0009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3A6AA5-A315-455E-B5C7-E53E3746ED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182A82-4FBE-4689-B739-692549B40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4DC80855-A1B8-4B65-B6F6-2AA6239EC2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1233488"/>
            <a:ext cx="11520488" cy="2381361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B372D75-4BAD-4C47-AE7D-0F2711031EEC}"/>
              </a:ext>
            </a:extLst>
          </p:cNvPr>
          <p:cNvSpPr/>
          <p:nvPr userDrawn="1"/>
        </p:nvSpPr>
        <p:spPr>
          <a:xfrm>
            <a:off x="371475" y="3643799"/>
            <a:ext cx="11520488" cy="2733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F1116B-C8B0-450D-83F6-49C4ABB22C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83054" y="3808206"/>
            <a:ext cx="5255193" cy="240486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0534E-DE82-45F4-8E2E-DA97F16917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2406" y="3808236"/>
            <a:ext cx="5256000" cy="240480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15E3050-1157-4448-A84E-5AC72FC84A7F}"/>
              </a:ext>
            </a:extLst>
          </p:cNvPr>
          <p:cNvCxnSpPr/>
          <p:nvPr userDrawn="1"/>
        </p:nvCxnSpPr>
        <p:spPr>
          <a:xfrm>
            <a:off x="6131719" y="3774712"/>
            <a:ext cx="0" cy="247184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24042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F30BCBF1-64A6-4051-BC31-B793E99731A6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15DEB4D-1697-4E72-B2BF-F5EA1EF3B009}"/>
              </a:ext>
            </a:extLst>
          </p:cNvPr>
          <p:cNvSpPr/>
          <p:nvPr userDrawn="1"/>
        </p:nvSpPr>
        <p:spPr>
          <a:xfrm>
            <a:off x="7162799" y="3052634"/>
            <a:ext cx="1368533" cy="113014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E3A6AA5-A315-455E-B5C7-E53E3746E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1334424"/>
            <a:ext cx="4448175" cy="1520824"/>
          </a:xfrm>
        </p:spPr>
        <p:txBody>
          <a:bodyPr anchor="b">
            <a:noAutofit/>
          </a:bodyPr>
          <a:lstStyle>
            <a:lvl1pPr>
              <a:defRPr sz="36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182A82-4FBE-4689-B739-692549B40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F1116B-C8B0-450D-83F6-49C4ABB22C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609563" y="3118775"/>
            <a:ext cx="2927311" cy="3081999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0534E-DE82-45F4-8E2E-DA97F16917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71475" y="3118776"/>
            <a:ext cx="2926800" cy="3081922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84421AF3-217F-49BD-BF47-1140F3F445D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08415" y="-4277"/>
            <a:ext cx="7283585" cy="6204974"/>
          </a:xfrm>
          <a:custGeom>
            <a:avLst/>
            <a:gdLst>
              <a:gd name="connsiteX0" fmla="*/ 4914900 w 7283585"/>
              <a:gd name="connsiteY0" fmla="*/ 4064000 h 6204974"/>
              <a:gd name="connsiteX1" fmla="*/ 7283585 w 7283585"/>
              <a:gd name="connsiteY1" fmla="*/ 4064000 h 6204974"/>
              <a:gd name="connsiteX2" fmla="*/ 7283585 w 7283585"/>
              <a:gd name="connsiteY2" fmla="*/ 6204974 h 6204974"/>
              <a:gd name="connsiteX3" fmla="*/ 4914900 w 7283585"/>
              <a:gd name="connsiteY3" fmla="*/ 6204974 h 6204974"/>
              <a:gd name="connsiteX4" fmla="*/ 4914900 w 7283585"/>
              <a:gd name="connsiteY4" fmla="*/ 2032000 h 6204974"/>
              <a:gd name="connsiteX5" fmla="*/ 7283585 w 7283585"/>
              <a:gd name="connsiteY5" fmla="*/ 2032000 h 6204974"/>
              <a:gd name="connsiteX6" fmla="*/ 7283585 w 7283585"/>
              <a:gd name="connsiteY6" fmla="*/ 3946525 h 6204974"/>
              <a:gd name="connsiteX7" fmla="*/ 4914900 w 7283585"/>
              <a:gd name="connsiteY7" fmla="*/ 3946525 h 6204974"/>
              <a:gd name="connsiteX8" fmla="*/ 2457450 w 7283585"/>
              <a:gd name="connsiteY8" fmla="*/ 2032000 h 6204974"/>
              <a:gd name="connsiteX9" fmla="*/ 4826135 w 7283585"/>
              <a:gd name="connsiteY9" fmla="*/ 2032000 h 6204974"/>
              <a:gd name="connsiteX10" fmla="*/ 4826135 w 7283585"/>
              <a:gd name="connsiteY10" fmla="*/ 3946525 h 6204974"/>
              <a:gd name="connsiteX11" fmla="*/ 2457450 w 7283585"/>
              <a:gd name="connsiteY11" fmla="*/ 3946525 h 6204974"/>
              <a:gd name="connsiteX12" fmla="*/ 0 w 7283585"/>
              <a:gd name="connsiteY12" fmla="*/ 8552 h 6204974"/>
              <a:gd name="connsiteX13" fmla="*/ 2368685 w 7283585"/>
              <a:gd name="connsiteY13" fmla="*/ 8552 h 6204974"/>
              <a:gd name="connsiteX14" fmla="*/ 2368685 w 7283585"/>
              <a:gd name="connsiteY14" fmla="*/ 1923077 h 6204974"/>
              <a:gd name="connsiteX15" fmla="*/ 0 w 7283585"/>
              <a:gd name="connsiteY15" fmla="*/ 1923077 h 6204974"/>
              <a:gd name="connsiteX16" fmla="*/ 2457450 w 7283585"/>
              <a:gd name="connsiteY16" fmla="*/ 4276 h 6204974"/>
              <a:gd name="connsiteX17" fmla="*/ 4826135 w 7283585"/>
              <a:gd name="connsiteY17" fmla="*/ 4276 h 6204974"/>
              <a:gd name="connsiteX18" fmla="*/ 4826135 w 7283585"/>
              <a:gd name="connsiteY18" fmla="*/ 1918801 h 6204974"/>
              <a:gd name="connsiteX19" fmla="*/ 2457450 w 7283585"/>
              <a:gd name="connsiteY19" fmla="*/ 1918801 h 6204974"/>
              <a:gd name="connsiteX20" fmla="*/ 4914900 w 7283585"/>
              <a:gd name="connsiteY20" fmla="*/ 0 h 6204974"/>
              <a:gd name="connsiteX21" fmla="*/ 7283585 w 7283585"/>
              <a:gd name="connsiteY21" fmla="*/ 0 h 6204974"/>
              <a:gd name="connsiteX22" fmla="*/ 7283585 w 7283585"/>
              <a:gd name="connsiteY22" fmla="*/ 1914525 h 6204974"/>
              <a:gd name="connsiteX23" fmla="*/ 4914900 w 7283585"/>
              <a:gd name="connsiteY23" fmla="*/ 1914525 h 6204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283585" h="6204974">
                <a:moveTo>
                  <a:pt x="4914900" y="4064000"/>
                </a:moveTo>
                <a:lnTo>
                  <a:pt x="7283585" y="4064000"/>
                </a:lnTo>
                <a:lnTo>
                  <a:pt x="7283585" y="6204974"/>
                </a:lnTo>
                <a:lnTo>
                  <a:pt x="4914900" y="6204974"/>
                </a:lnTo>
                <a:close/>
                <a:moveTo>
                  <a:pt x="4914900" y="2032000"/>
                </a:moveTo>
                <a:lnTo>
                  <a:pt x="7283585" y="2032000"/>
                </a:lnTo>
                <a:lnTo>
                  <a:pt x="7283585" y="3946525"/>
                </a:lnTo>
                <a:lnTo>
                  <a:pt x="4914900" y="3946525"/>
                </a:lnTo>
                <a:close/>
                <a:moveTo>
                  <a:pt x="2457450" y="2032000"/>
                </a:moveTo>
                <a:lnTo>
                  <a:pt x="4826135" y="2032000"/>
                </a:lnTo>
                <a:lnTo>
                  <a:pt x="4826135" y="3946525"/>
                </a:lnTo>
                <a:lnTo>
                  <a:pt x="2457450" y="3946525"/>
                </a:lnTo>
                <a:close/>
                <a:moveTo>
                  <a:pt x="0" y="8552"/>
                </a:moveTo>
                <a:lnTo>
                  <a:pt x="2368685" y="8552"/>
                </a:lnTo>
                <a:lnTo>
                  <a:pt x="2368685" y="1923077"/>
                </a:lnTo>
                <a:lnTo>
                  <a:pt x="0" y="1923077"/>
                </a:lnTo>
                <a:close/>
                <a:moveTo>
                  <a:pt x="2457450" y="4276"/>
                </a:moveTo>
                <a:lnTo>
                  <a:pt x="4826135" y="4276"/>
                </a:lnTo>
                <a:lnTo>
                  <a:pt x="4826135" y="1918801"/>
                </a:lnTo>
                <a:lnTo>
                  <a:pt x="2457450" y="1918801"/>
                </a:lnTo>
                <a:close/>
                <a:moveTo>
                  <a:pt x="4914900" y="0"/>
                </a:moveTo>
                <a:lnTo>
                  <a:pt x="7283585" y="0"/>
                </a:lnTo>
                <a:lnTo>
                  <a:pt x="7283585" y="1914525"/>
                </a:lnTo>
                <a:lnTo>
                  <a:pt x="4914900" y="1914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>
            <a:no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75378D9-445B-4812-AE73-9B2CF92DCDF1}"/>
              </a:ext>
            </a:extLst>
          </p:cNvPr>
          <p:cNvSpPr/>
          <p:nvPr userDrawn="1"/>
        </p:nvSpPr>
        <p:spPr>
          <a:xfrm>
            <a:off x="6210299" y="2027725"/>
            <a:ext cx="1073287" cy="91867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569B8CC-B741-4501-A871-F6CC58941F5C}"/>
              </a:ext>
            </a:extLst>
          </p:cNvPr>
          <p:cNvSpPr/>
          <p:nvPr userDrawn="1"/>
        </p:nvSpPr>
        <p:spPr>
          <a:xfrm>
            <a:off x="8661263" y="4055448"/>
            <a:ext cx="1073287" cy="91867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ED9C5BC-5F16-4DC8-BAA3-30A378B7F5FB}"/>
              </a:ext>
            </a:extLst>
          </p:cNvPr>
          <p:cNvCxnSpPr>
            <a:cxnSpLocks/>
          </p:cNvCxnSpPr>
          <p:nvPr userDrawn="1"/>
        </p:nvCxnSpPr>
        <p:spPr>
          <a:xfrm>
            <a:off x="3452019" y="3106075"/>
            <a:ext cx="0" cy="30947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>
            <a:extLst>
              <a:ext uri="{FF2B5EF4-FFF2-40B4-BE49-F238E27FC236}">
                <a16:creationId xmlns:a16="http://schemas.microsoft.com/office/drawing/2014/main" id="{2F0E9B02-FBE7-4B3F-833A-FCDE146B2DAD}"/>
              </a:ext>
            </a:extLst>
          </p:cNvPr>
          <p:cNvSpPr/>
          <p:nvPr userDrawn="1"/>
        </p:nvSpPr>
        <p:spPr>
          <a:xfrm>
            <a:off x="0" y="1405862"/>
            <a:ext cx="300037" cy="14652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2568758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F30BCBF1-64A6-4051-BC31-B793E99731A6}"/>
              </a:ext>
            </a:extLst>
          </p:cNvPr>
          <p:cNvSpPr/>
          <p:nvPr userDrawn="1"/>
        </p:nvSpPr>
        <p:spPr>
          <a:xfrm>
            <a:off x="0" y="0"/>
            <a:ext cx="12192000" cy="6381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73E3AB81-FB3C-492F-8AB9-CFC37EECCE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260350"/>
            <a:ext cx="11520488" cy="61214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F2C4CC9-6F35-4EBF-857F-EBD298D77347}"/>
              </a:ext>
            </a:extLst>
          </p:cNvPr>
          <p:cNvSpPr/>
          <p:nvPr userDrawn="1"/>
        </p:nvSpPr>
        <p:spPr>
          <a:xfrm>
            <a:off x="1578741" y="2299953"/>
            <a:ext cx="4420009" cy="308192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1D54A23-014A-49B4-9E28-7641C8A4F0C1}"/>
              </a:ext>
            </a:extLst>
          </p:cNvPr>
          <p:cNvSpPr/>
          <p:nvPr userDrawn="1"/>
        </p:nvSpPr>
        <p:spPr>
          <a:xfrm>
            <a:off x="6184487" y="2299953"/>
            <a:ext cx="4420009" cy="308192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E3A6AA5-A315-455E-B5C7-E53E3746E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87504" y="1233488"/>
            <a:ext cx="9016993" cy="761076"/>
          </a:xfrm>
        </p:spPr>
        <p:txBody>
          <a:bodyPr anchor="ctr">
            <a:no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182A82-4FBE-4689-B739-692549B40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F1116B-C8B0-450D-83F6-49C4ABB22C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28091" y="2424864"/>
            <a:ext cx="4132800" cy="283320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0534E-DE82-45F4-8E2E-DA97F16917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722820" y="2424864"/>
            <a:ext cx="4131850" cy="2832101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 sz="1400">
                <a:solidFill>
                  <a:schemeClr val="bg1"/>
                </a:solidFill>
              </a:defRPr>
            </a:lvl3pPr>
            <a:lvl4pPr>
              <a:defRPr sz="12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829121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AB4EF4F-0A84-4C50-B171-F044231527B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13E1565-5B33-4914-9800-50B8400266FF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DE438B2E-01A6-453B-928D-97D98438168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35756" y="260350"/>
            <a:ext cx="11520488" cy="6300788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2533824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AB4EF4F-0A84-4C50-B171-F044231527B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404FC023-3732-4036-B4DA-F34DC453036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191999" cy="6857999"/>
          </a:xfrm>
          <a:custGeom>
            <a:avLst/>
            <a:gdLst>
              <a:gd name="connsiteX0" fmla="*/ 9194799 w 12191999"/>
              <a:gd name="connsiteY0" fmla="*/ 4114799 h 6108699"/>
              <a:gd name="connsiteX1" fmla="*/ 12191999 w 12191999"/>
              <a:gd name="connsiteY1" fmla="*/ 4114799 h 6108699"/>
              <a:gd name="connsiteX2" fmla="*/ 12191999 w 12191999"/>
              <a:gd name="connsiteY2" fmla="*/ 6108699 h 6108699"/>
              <a:gd name="connsiteX3" fmla="*/ 9194799 w 12191999"/>
              <a:gd name="connsiteY3" fmla="*/ 6108699 h 6108699"/>
              <a:gd name="connsiteX4" fmla="*/ 6129865 w 12191999"/>
              <a:gd name="connsiteY4" fmla="*/ 4114799 h 6108699"/>
              <a:gd name="connsiteX5" fmla="*/ 9127065 w 12191999"/>
              <a:gd name="connsiteY5" fmla="*/ 4114799 h 6108699"/>
              <a:gd name="connsiteX6" fmla="*/ 9127065 w 12191999"/>
              <a:gd name="connsiteY6" fmla="*/ 6108699 h 6108699"/>
              <a:gd name="connsiteX7" fmla="*/ 6129865 w 12191999"/>
              <a:gd name="connsiteY7" fmla="*/ 6108699 h 6108699"/>
              <a:gd name="connsiteX8" fmla="*/ 3064933 w 12191999"/>
              <a:gd name="connsiteY8" fmla="*/ 4114799 h 6108699"/>
              <a:gd name="connsiteX9" fmla="*/ 6062132 w 12191999"/>
              <a:gd name="connsiteY9" fmla="*/ 4114799 h 6108699"/>
              <a:gd name="connsiteX10" fmla="*/ 6062132 w 12191999"/>
              <a:gd name="connsiteY10" fmla="*/ 6108699 h 6108699"/>
              <a:gd name="connsiteX11" fmla="*/ 3064933 w 12191999"/>
              <a:gd name="connsiteY11" fmla="*/ 6108699 h 6108699"/>
              <a:gd name="connsiteX12" fmla="*/ 0 w 12191999"/>
              <a:gd name="connsiteY12" fmla="*/ 4114799 h 6108699"/>
              <a:gd name="connsiteX13" fmla="*/ 2997200 w 12191999"/>
              <a:gd name="connsiteY13" fmla="*/ 4114799 h 6108699"/>
              <a:gd name="connsiteX14" fmla="*/ 2997200 w 12191999"/>
              <a:gd name="connsiteY14" fmla="*/ 6108699 h 6108699"/>
              <a:gd name="connsiteX15" fmla="*/ 0 w 12191999"/>
              <a:gd name="connsiteY15" fmla="*/ 6108699 h 6108699"/>
              <a:gd name="connsiteX16" fmla="*/ 9194799 w 12191999"/>
              <a:gd name="connsiteY16" fmla="*/ 2057400 h 6108699"/>
              <a:gd name="connsiteX17" fmla="*/ 12191999 w 12191999"/>
              <a:gd name="connsiteY17" fmla="*/ 2057400 h 6108699"/>
              <a:gd name="connsiteX18" fmla="*/ 12191999 w 12191999"/>
              <a:gd name="connsiteY18" fmla="*/ 4051299 h 6108699"/>
              <a:gd name="connsiteX19" fmla="*/ 9194799 w 12191999"/>
              <a:gd name="connsiteY19" fmla="*/ 4051299 h 6108699"/>
              <a:gd name="connsiteX20" fmla="*/ 6129865 w 12191999"/>
              <a:gd name="connsiteY20" fmla="*/ 2057400 h 6108699"/>
              <a:gd name="connsiteX21" fmla="*/ 9127065 w 12191999"/>
              <a:gd name="connsiteY21" fmla="*/ 2057400 h 6108699"/>
              <a:gd name="connsiteX22" fmla="*/ 9127065 w 12191999"/>
              <a:gd name="connsiteY22" fmla="*/ 4051299 h 6108699"/>
              <a:gd name="connsiteX23" fmla="*/ 6129865 w 12191999"/>
              <a:gd name="connsiteY23" fmla="*/ 4051299 h 6108699"/>
              <a:gd name="connsiteX24" fmla="*/ 3064934 w 12191999"/>
              <a:gd name="connsiteY24" fmla="*/ 2057400 h 6108699"/>
              <a:gd name="connsiteX25" fmla="*/ 6062132 w 12191999"/>
              <a:gd name="connsiteY25" fmla="*/ 2057400 h 6108699"/>
              <a:gd name="connsiteX26" fmla="*/ 6062132 w 12191999"/>
              <a:gd name="connsiteY26" fmla="*/ 4051299 h 6108699"/>
              <a:gd name="connsiteX27" fmla="*/ 3064934 w 12191999"/>
              <a:gd name="connsiteY27" fmla="*/ 4051299 h 6108699"/>
              <a:gd name="connsiteX28" fmla="*/ 0 w 12191999"/>
              <a:gd name="connsiteY28" fmla="*/ 2057400 h 6108699"/>
              <a:gd name="connsiteX29" fmla="*/ 2997200 w 12191999"/>
              <a:gd name="connsiteY29" fmla="*/ 2057400 h 6108699"/>
              <a:gd name="connsiteX30" fmla="*/ 2997200 w 12191999"/>
              <a:gd name="connsiteY30" fmla="*/ 4051299 h 6108699"/>
              <a:gd name="connsiteX31" fmla="*/ 0 w 12191999"/>
              <a:gd name="connsiteY31" fmla="*/ 4051299 h 6108699"/>
              <a:gd name="connsiteX32" fmla="*/ 9194799 w 12191999"/>
              <a:gd name="connsiteY32" fmla="*/ 0 h 6108699"/>
              <a:gd name="connsiteX33" fmla="*/ 12191999 w 12191999"/>
              <a:gd name="connsiteY33" fmla="*/ 0 h 6108699"/>
              <a:gd name="connsiteX34" fmla="*/ 12191999 w 12191999"/>
              <a:gd name="connsiteY34" fmla="*/ 1993900 h 6108699"/>
              <a:gd name="connsiteX35" fmla="*/ 9194799 w 12191999"/>
              <a:gd name="connsiteY35" fmla="*/ 1993900 h 6108699"/>
              <a:gd name="connsiteX36" fmla="*/ 6129865 w 12191999"/>
              <a:gd name="connsiteY36" fmla="*/ 0 h 6108699"/>
              <a:gd name="connsiteX37" fmla="*/ 9127065 w 12191999"/>
              <a:gd name="connsiteY37" fmla="*/ 0 h 6108699"/>
              <a:gd name="connsiteX38" fmla="*/ 9127065 w 12191999"/>
              <a:gd name="connsiteY38" fmla="*/ 1993900 h 6108699"/>
              <a:gd name="connsiteX39" fmla="*/ 6129865 w 12191999"/>
              <a:gd name="connsiteY39" fmla="*/ 1993900 h 6108699"/>
              <a:gd name="connsiteX40" fmla="*/ 3064934 w 12191999"/>
              <a:gd name="connsiteY40" fmla="*/ 0 h 6108699"/>
              <a:gd name="connsiteX41" fmla="*/ 6062132 w 12191999"/>
              <a:gd name="connsiteY41" fmla="*/ 0 h 6108699"/>
              <a:gd name="connsiteX42" fmla="*/ 6062132 w 12191999"/>
              <a:gd name="connsiteY42" fmla="*/ 1993900 h 6108699"/>
              <a:gd name="connsiteX43" fmla="*/ 3064934 w 12191999"/>
              <a:gd name="connsiteY43" fmla="*/ 1993900 h 6108699"/>
              <a:gd name="connsiteX44" fmla="*/ 1 w 12191999"/>
              <a:gd name="connsiteY44" fmla="*/ 0 h 6108699"/>
              <a:gd name="connsiteX45" fmla="*/ 2997201 w 12191999"/>
              <a:gd name="connsiteY45" fmla="*/ 0 h 6108699"/>
              <a:gd name="connsiteX46" fmla="*/ 2997201 w 12191999"/>
              <a:gd name="connsiteY46" fmla="*/ 1993900 h 6108699"/>
              <a:gd name="connsiteX47" fmla="*/ 1 w 12191999"/>
              <a:gd name="connsiteY47" fmla="*/ 1993900 h 61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191999" h="6108699">
                <a:moveTo>
                  <a:pt x="9194799" y="4114799"/>
                </a:moveTo>
                <a:lnTo>
                  <a:pt x="12191999" y="4114799"/>
                </a:lnTo>
                <a:lnTo>
                  <a:pt x="12191999" y="6108699"/>
                </a:lnTo>
                <a:lnTo>
                  <a:pt x="9194799" y="6108699"/>
                </a:lnTo>
                <a:close/>
                <a:moveTo>
                  <a:pt x="6129865" y="4114799"/>
                </a:moveTo>
                <a:lnTo>
                  <a:pt x="9127065" y="4114799"/>
                </a:lnTo>
                <a:lnTo>
                  <a:pt x="9127065" y="6108699"/>
                </a:lnTo>
                <a:lnTo>
                  <a:pt x="6129865" y="6108699"/>
                </a:lnTo>
                <a:close/>
                <a:moveTo>
                  <a:pt x="3064933" y="4114799"/>
                </a:moveTo>
                <a:lnTo>
                  <a:pt x="6062132" y="4114799"/>
                </a:lnTo>
                <a:lnTo>
                  <a:pt x="6062132" y="6108699"/>
                </a:lnTo>
                <a:lnTo>
                  <a:pt x="3064933" y="6108699"/>
                </a:lnTo>
                <a:close/>
                <a:moveTo>
                  <a:pt x="0" y="4114799"/>
                </a:moveTo>
                <a:lnTo>
                  <a:pt x="2997200" y="4114799"/>
                </a:lnTo>
                <a:lnTo>
                  <a:pt x="2997200" y="6108699"/>
                </a:lnTo>
                <a:lnTo>
                  <a:pt x="0" y="6108699"/>
                </a:lnTo>
                <a:close/>
                <a:moveTo>
                  <a:pt x="9194799" y="2057400"/>
                </a:moveTo>
                <a:lnTo>
                  <a:pt x="12191999" y="2057400"/>
                </a:lnTo>
                <a:lnTo>
                  <a:pt x="12191999" y="4051299"/>
                </a:lnTo>
                <a:lnTo>
                  <a:pt x="9194799" y="4051299"/>
                </a:lnTo>
                <a:close/>
                <a:moveTo>
                  <a:pt x="6129865" y="2057400"/>
                </a:moveTo>
                <a:lnTo>
                  <a:pt x="9127065" y="2057400"/>
                </a:lnTo>
                <a:lnTo>
                  <a:pt x="9127065" y="4051299"/>
                </a:lnTo>
                <a:lnTo>
                  <a:pt x="6129865" y="4051299"/>
                </a:lnTo>
                <a:close/>
                <a:moveTo>
                  <a:pt x="3064934" y="2057400"/>
                </a:moveTo>
                <a:lnTo>
                  <a:pt x="6062132" y="2057400"/>
                </a:lnTo>
                <a:lnTo>
                  <a:pt x="6062132" y="4051299"/>
                </a:lnTo>
                <a:lnTo>
                  <a:pt x="3064934" y="4051299"/>
                </a:lnTo>
                <a:close/>
                <a:moveTo>
                  <a:pt x="0" y="2057400"/>
                </a:moveTo>
                <a:lnTo>
                  <a:pt x="2997200" y="2057400"/>
                </a:lnTo>
                <a:lnTo>
                  <a:pt x="2997200" y="4051299"/>
                </a:lnTo>
                <a:lnTo>
                  <a:pt x="0" y="4051299"/>
                </a:lnTo>
                <a:close/>
                <a:moveTo>
                  <a:pt x="9194799" y="0"/>
                </a:moveTo>
                <a:lnTo>
                  <a:pt x="12191999" y="0"/>
                </a:lnTo>
                <a:lnTo>
                  <a:pt x="12191999" y="1993900"/>
                </a:lnTo>
                <a:lnTo>
                  <a:pt x="9194799" y="1993900"/>
                </a:lnTo>
                <a:close/>
                <a:moveTo>
                  <a:pt x="6129865" y="0"/>
                </a:moveTo>
                <a:lnTo>
                  <a:pt x="9127065" y="0"/>
                </a:lnTo>
                <a:lnTo>
                  <a:pt x="9127065" y="1993900"/>
                </a:lnTo>
                <a:lnTo>
                  <a:pt x="6129865" y="1993900"/>
                </a:lnTo>
                <a:close/>
                <a:moveTo>
                  <a:pt x="3064934" y="0"/>
                </a:moveTo>
                <a:lnTo>
                  <a:pt x="6062132" y="0"/>
                </a:lnTo>
                <a:lnTo>
                  <a:pt x="6062132" y="1993900"/>
                </a:lnTo>
                <a:lnTo>
                  <a:pt x="3064934" y="1993900"/>
                </a:lnTo>
                <a:close/>
                <a:moveTo>
                  <a:pt x="1" y="0"/>
                </a:moveTo>
                <a:lnTo>
                  <a:pt x="2997201" y="0"/>
                </a:lnTo>
                <a:lnTo>
                  <a:pt x="2997201" y="1993900"/>
                </a:lnTo>
                <a:lnTo>
                  <a:pt x="1" y="19939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>
            <a:no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706000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AB4EF4F-0A84-4C50-B171-F044231527B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18957288-25D1-4D25-BECD-5A2E6A88818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260350"/>
            <a:ext cx="4492625" cy="6300788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Picture Placeholder 6">
            <a:extLst>
              <a:ext uri="{FF2B5EF4-FFF2-40B4-BE49-F238E27FC236}">
                <a16:creationId xmlns:a16="http://schemas.microsoft.com/office/drawing/2014/main" id="{D9C7DFC2-3A77-4761-A9AF-98963C5CCA0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981575" y="260350"/>
            <a:ext cx="2740025" cy="6300788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3F6FD22A-5FDA-45EC-BE49-3C0E30A397B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39076" y="260350"/>
            <a:ext cx="4052888" cy="380365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64BDA74-9644-41EB-984D-939D27B60F3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839076" y="4165600"/>
            <a:ext cx="4052888" cy="2395538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98751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AB4EF4F-0A84-4C50-B171-F044231527B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18957288-25D1-4D25-BECD-5A2E6A88818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233488"/>
            <a:ext cx="12192001" cy="4391024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F30468-CC2E-4430-88DD-81D548B988FA}"/>
              </a:ext>
            </a:extLst>
          </p:cNvPr>
          <p:cNvGrpSpPr/>
          <p:nvPr userDrawn="1"/>
        </p:nvGrpSpPr>
        <p:grpSpPr>
          <a:xfrm>
            <a:off x="371474" y="260350"/>
            <a:ext cx="644525" cy="973138"/>
            <a:chOff x="371475" y="671713"/>
            <a:chExt cx="496540" cy="836738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F6F92E0-2218-46A5-A183-84468D9B72A2}"/>
                </a:ext>
              </a:extLst>
            </p:cNvPr>
            <p:cNvSpPr/>
            <p:nvPr userDrawn="1"/>
          </p:nvSpPr>
          <p:spPr>
            <a:xfrm>
              <a:off x="371475" y="1011911"/>
              <a:ext cx="496540" cy="4965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B476586-864B-4C72-91AF-8CF8796C6DE8}"/>
                </a:ext>
              </a:extLst>
            </p:cNvPr>
            <p:cNvSpPr/>
            <p:nvPr userDrawn="1"/>
          </p:nvSpPr>
          <p:spPr>
            <a:xfrm>
              <a:off x="620587" y="671713"/>
              <a:ext cx="247428" cy="24742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38B3D026-83A3-4D78-8B11-A20A6F47170C}"/>
              </a:ext>
            </a:extLst>
          </p:cNvPr>
          <p:cNvSpPr/>
          <p:nvPr userDrawn="1"/>
        </p:nvSpPr>
        <p:spPr>
          <a:xfrm>
            <a:off x="10795001" y="5642462"/>
            <a:ext cx="1397000" cy="12155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5813326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AB4EF4F-0A84-4C50-B171-F044231527B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171FC10-F7C3-4841-A705-B83FDE093009}"/>
              </a:ext>
            </a:extLst>
          </p:cNvPr>
          <p:cNvSpPr/>
          <p:nvPr userDrawn="1"/>
        </p:nvSpPr>
        <p:spPr>
          <a:xfrm>
            <a:off x="9398000" y="0"/>
            <a:ext cx="279399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18957288-25D1-4D25-BECD-5A2E6A88818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260350"/>
            <a:ext cx="11891963" cy="6300788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041050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2BA5B3-8B1C-4C1C-B4EB-C9A8AC24AE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564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B54C622-8EF1-4AE4-AB25-19D71A5C5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39EF0319-0CF7-4AB8-BE69-FEE9B6C298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1233488"/>
            <a:ext cx="2466000" cy="49672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FAA6CD-8686-4F0E-9F34-3D74AC34027E}"/>
              </a:ext>
            </a:extLst>
          </p:cNvPr>
          <p:cNvSpPr/>
          <p:nvPr userDrawn="1"/>
        </p:nvSpPr>
        <p:spPr>
          <a:xfrm>
            <a:off x="2892285" y="1233488"/>
            <a:ext cx="3210339" cy="12715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A658D4-2F70-44A3-A7C3-BF6A1D7BE2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004445" y="1330963"/>
            <a:ext cx="2986019" cy="1076636"/>
          </a:xfrm>
        </p:spPr>
        <p:txBody>
          <a:bodyPr anchor="ctr"/>
          <a:lstStyle>
            <a:lvl1pPr marL="0" indent="0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35AFBAA-25FF-494A-937E-3DFC5F737803}"/>
              </a:ext>
            </a:extLst>
          </p:cNvPr>
          <p:cNvSpPr/>
          <p:nvPr userDrawn="1"/>
        </p:nvSpPr>
        <p:spPr>
          <a:xfrm>
            <a:off x="2892284" y="2542916"/>
            <a:ext cx="3210339" cy="36578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57B0C-62A3-4053-936D-9841C7D76D8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004445" y="2623930"/>
            <a:ext cx="2986019" cy="344888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F36B08A9-4F2C-4D72-A755-CBF0DAD5A4F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51738" y="1233487"/>
            <a:ext cx="2464907" cy="49672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CD8F79B-BFE6-4B3E-8853-5C61FDFF46D9}"/>
              </a:ext>
            </a:extLst>
          </p:cNvPr>
          <p:cNvSpPr/>
          <p:nvPr userDrawn="1"/>
        </p:nvSpPr>
        <p:spPr>
          <a:xfrm>
            <a:off x="8673131" y="1233488"/>
            <a:ext cx="3210339" cy="127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3B3569E-E4EC-433C-AFDA-E50961675D8F}"/>
              </a:ext>
            </a:extLst>
          </p:cNvPr>
          <p:cNvSpPr/>
          <p:nvPr userDrawn="1"/>
        </p:nvSpPr>
        <p:spPr>
          <a:xfrm>
            <a:off x="8673130" y="2542916"/>
            <a:ext cx="3210339" cy="36578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2A6524-3EAC-4E27-BF8E-8F87E480F9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8786099" y="1333189"/>
            <a:ext cx="2984400" cy="1074410"/>
          </a:xfrm>
        </p:spPr>
        <p:txBody>
          <a:bodyPr anchor="ctr"/>
          <a:lstStyle>
            <a:lvl1pPr marL="0" indent="0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1FB94EC-1786-4ACB-B9A8-28216C7AB6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8786099" y="2623930"/>
            <a:ext cx="2984400" cy="3448881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524563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2BA5B3-8B1C-4C1C-B4EB-C9A8AC24AE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564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B54C622-8EF1-4AE4-AB25-19D71A5C5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39EF0319-0CF7-4AB8-BE69-FEE9B6C298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63827" y="1233488"/>
            <a:ext cx="4828135" cy="49672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FAA6CD-8686-4F0E-9F34-3D74AC34027E}"/>
              </a:ext>
            </a:extLst>
          </p:cNvPr>
          <p:cNvSpPr/>
          <p:nvPr userDrawn="1"/>
        </p:nvSpPr>
        <p:spPr>
          <a:xfrm>
            <a:off x="371476" y="1233488"/>
            <a:ext cx="3210339" cy="12715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A658D4-2F70-44A3-A7C3-BF6A1D7BE2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83636" y="1330963"/>
            <a:ext cx="2986019" cy="1076636"/>
          </a:xfrm>
        </p:spPr>
        <p:txBody>
          <a:bodyPr anchor="ctr"/>
          <a:lstStyle>
            <a:lvl1pPr marL="0" indent="0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35AFBAA-25FF-494A-937E-3DFC5F737803}"/>
              </a:ext>
            </a:extLst>
          </p:cNvPr>
          <p:cNvSpPr/>
          <p:nvPr userDrawn="1"/>
        </p:nvSpPr>
        <p:spPr>
          <a:xfrm>
            <a:off x="371475" y="2542916"/>
            <a:ext cx="3210339" cy="36578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57B0C-62A3-4053-936D-9841C7D76D8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83636" y="2623930"/>
            <a:ext cx="2986019" cy="344888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CD8F79B-BFE6-4B3E-8853-5C61FDFF46D9}"/>
              </a:ext>
            </a:extLst>
          </p:cNvPr>
          <p:cNvSpPr/>
          <p:nvPr userDrawn="1"/>
        </p:nvSpPr>
        <p:spPr>
          <a:xfrm>
            <a:off x="3717652" y="1233488"/>
            <a:ext cx="3210339" cy="127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3B3569E-E4EC-433C-AFDA-E50961675D8F}"/>
              </a:ext>
            </a:extLst>
          </p:cNvPr>
          <p:cNvSpPr/>
          <p:nvPr userDrawn="1"/>
        </p:nvSpPr>
        <p:spPr>
          <a:xfrm>
            <a:off x="3717651" y="2542916"/>
            <a:ext cx="3210339" cy="36578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2A6524-3EAC-4E27-BF8E-8F87E480F9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3830620" y="1333189"/>
            <a:ext cx="2984400" cy="1074410"/>
          </a:xfrm>
        </p:spPr>
        <p:txBody>
          <a:bodyPr anchor="ctr"/>
          <a:lstStyle>
            <a:lvl1pPr marL="0" indent="0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1FB94EC-1786-4ACB-B9A8-28216C7AB6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830620" y="2623930"/>
            <a:ext cx="2984400" cy="3448881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99278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2BA5B3-8B1C-4C1C-B4EB-C9A8AC24AE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564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B54C622-8EF1-4AE4-AB25-19D71A5C5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39EF0319-0CF7-4AB8-BE69-FEE9B6C298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1233488"/>
            <a:ext cx="11520487" cy="49672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2A6524-3EAC-4E27-BF8E-8F87E480F9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61798" y="2910543"/>
            <a:ext cx="5058000" cy="518457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1FB94EC-1786-4ACB-B9A8-28216C7AB6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1798" y="3523420"/>
            <a:ext cx="5058000" cy="218164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bg1"/>
                </a:solidFill>
              </a:defRPr>
            </a:lvl2pPr>
            <a:lvl3pPr>
              <a:defRPr sz="1200">
                <a:solidFill>
                  <a:schemeClr val="bg1"/>
                </a:solidFill>
              </a:defRPr>
            </a:lvl3pPr>
            <a:lvl4pPr>
              <a:defRPr sz="1100"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A658D4-2F70-44A3-A7C3-BF6A1D7BE2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5142" y="2910543"/>
            <a:ext cx="5058397" cy="518457"/>
          </a:xfrm>
        </p:spPr>
        <p:txBody>
          <a:bodyPr anchor="ctr"/>
          <a:lstStyle>
            <a:lvl1pPr marL="0" indent="0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57B0C-62A3-4053-936D-9841C7D76D8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95142" y="3523420"/>
            <a:ext cx="5058397" cy="2181641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bg1"/>
                </a:solidFill>
              </a:defRPr>
            </a:lvl2pPr>
            <a:lvl3pPr>
              <a:defRPr sz="1200">
                <a:solidFill>
                  <a:schemeClr val="bg1"/>
                </a:solidFill>
              </a:defRPr>
            </a:lvl3pPr>
            <a:lvl4pPr>
              <a:defRPr sz="1100"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09685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DB43705-0B3F-4F77-A8BB-08EC09D36A56}"/>
              </a:ext>
            </a:extLst>
          </p:cNvPr>
          <p:cNvSpPr/>
          <p:nvPr userDrawn="1"/>
        </p:nvSpPr>
        <p:spPr>
          <a:xfrm>
            <a:off x="0" y="0"/>
            <a:ext cx="12192000" cy="2146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2BA5B3-8B1C-4C1C-B4EB-C9A8AC24AE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5649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B54C622-8EF1-4AE4-AB25-19D71A5C5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2A6524-3EAC-4E27-BF8E-8F87E480F9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61797" y="3634443"/>
            <a:ext cx="5630165" cy="518457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1FB94EC-1786-4ACB-B9A8-28216C7AB6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1797" y="4247320"/>
            <a:ext cx="5630165" cy="1953455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A658D4-2F70-44A3-A7C3-BF6A1D7BE2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1476" y="3634443"/>
            <a:ext cx="5582064" cy="518457"/>
          </a:xfrm>
        </p:spPr>
        <p:txBody>
          <a:bodyPr anchor="ctr"/>
          <a:lstStyle>
            <a:lvl1pPr marL="0" indent="0">
              <a:buNone/>
              <a:defRPr sz="20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57B0C-62A3-4053-936D-9841C7D76D8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71476" y="4247320"/>
            <a:ext cx="5582064" cy="1953455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16CD8AAD-701B-4F23-AB47-6FC6807871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6" y="1593851"/>
            <a:ext cx="5582064" cy="1929569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6">
            <a:extLst>
              <a:ext uri="{FF2B5EF4-FFF2-40B4-BE49-F238E27FC236}">
                <a16:creationId xmlns:a16="http://schemas.microsoft.com/office/drawing/2014/main" id="{2B9551A7-E41A-4D0E-925B-71270CA0F33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81738" y="1593850"/>
            <a:ext cx="5582064" cy="1929569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660405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990C1024-E4C7-44C6-ADC4-870B3D482C3F}"/>
              </a:ext>
            </a:extLst>
          </p:cNvPr>
          <p:cNvSpPr/>
          <p:nvPr userDrawn="1"/>
        </p:nvSpPr>
        <p:spPr>
          <a:xfrm>
            <a:off x="6441279" y="3761720"/>
            <a:ext cx="5446800" cy="240095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B43705-0B3F-4F77-A8BB-08EC09D36A56}"/>
              </a:ext>
            </a:extLst>
          </p:cNvPr>
          <p:cNvSpPr/>
          <p:nvPr userDrawn="1"/>
        </p:nvSpPr>
        <p:spPr>
          <a:xfrm>
            <a:off x="371474" y="1271588"/>
            <a:ext cx="5445125" cy="24009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2BA5B3-8B1C-4C1C-B4EB-C9A8AC24AE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5649"/>
          </a:xfr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B54C622-8EF1-4AE4-AB25-19D71A5C5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2A6524-3EAC-4E27-BF8E-8F87E480F9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610169" y="3956706"/>
            <a:ext cx="5109021" cy="518457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1FB94EC-1786-4ACB-B9A8-28216C7AB6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610169" y="4569583"/>
            <a:ext cx="5109021" cy="1412117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bg1"/>
                </a:solidFill>
              </a:defRPr>
            </a:lvl2pPr>
            <a:lvl3pPr>
              <a:defRPr sz="1200">
                <a:solidFill>
                  <a:schemeClr val="bg1"/>
                </a:solidFill>
              </a:defRPr>
            </a:lvl3pPr>
            <a:lvl4pPr>
              <a:defRPr sz="1100"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A658D4-2F70-44A3-A7C3-BF6A1D7BE2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9836" y="1462743"/>
            <a:ext cx="5108400" cy="518457"/>
          </a:xfrm>
        </p:spPr>
        <p:txBody>
          <a:bodyPr anchor="ctr"/>
          <a:lstStyle>
            <a:lvl1pPr marL="0" indent="0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57B0C-62A3-4053-936D-9841C7D76D8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39836" y="2075621"/>
            <a:ext cx="5108400" cy="1391480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bg1"/>
                </a:solidFill>
              </a:defRPr>
            </a:lvl2pPr>
            <a:lvl3pPr>
              <a:defRPr sz="1200">
                <a:solidFill>
                  <a:schemeClr val="bg1"/>
                </a:solidFill>
              </a:defRPr>
            </a:lvl3pPr>
            <a:lvl4pPr>
              <a:defRPr sz="1100"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Picture Placeholder 6">
            <a:extLst>
              <a:ext uri="{FF2B5EF4-FFF2-40B4-BE49-F238E27FC236}">
                <a16:creationId xmlns:a16="http://schemas.microsoft.com/office/drawing/2014/main" id="{9DFBCB44-5019-402B-BEC3-12F7F5526F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80101" y="1271588"/>
            <a:ext cx="6012000" cy="2400955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8CD826C9-080C-4638-B261-376BD8B3162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1475" y="3758268"/>
            <a:ext cx="6011800" cy="2400955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587601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E5460C4-49C1-4270-BC58-5EEBC7761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7E138685-E3C5-48A4-8460-3BEDDDEDA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1233488"/>
            <a:ext cx="5572125" cy="3973512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6811C8C-D1DA-4EE5-888B-A30D6285BA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19837" y="2227263"/>
            <a:ext cx="5572125" cy="3973512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661614-E5E5-43DF-A12A-7BE84E58EE3B}"/>
              </a:ext>
            </a:extLst>
          </p:cNvPr>
          <p:cNvSpPr/>
          <p:nvPr userDrawn="1"/>
        </p:nvSpPr>
        <p:spPr>
          <a:xfrm>
            <a:off x="371475" y="5271760"/>
            <a:ext cx="5572125" cy="92901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61B260-71A2-402A-A38D-FE2C484B7F99}"/>
              </a:ext>
            </a:extLst>
          </p:cNvPr>
          <p:cNvSpPr/>
          <p:nvPr userDrawn="1"/>
        </p:nvSpPr>
        <p:spPr>
          <a:xfrm>
            <a:off x="6319836" y="1233488"/>
            <a:ext cx="5572125" cy="92901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15B70BB-4776-4914-92C9-092579FD6E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34987" y="5380667"/>
            <a:ext cx="5245100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8899736-796A-4B23-9534-D8784DD9A2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83348" y="1342395"/>
            <a:ext cx="5245100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345345664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565E0AE-C9AC-4E26-B4A4-DDEE620D897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15B70BB-4776-4914-92C9-092579FD6E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7699" y="4517395"/>
            <a:ext cx="5372096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8899736-796A-4B23-9534-D8784DD9A2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54749" y="1642105"/>
            <a:ext cx="5372096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F023CF6-0A85-4867-A5CF-F75DDBC4C20A}"/>
              </a:ext>
            </a:extLst>
          </p:cNvPr>
          <p:cNvSpPr/>
          <p:nvPr userDrawn="1"/>
        </p:nvSpPr>
        <p:spPr>
          <a:xfrm>
            <a:off x="0" y="0"/>
            <a:ext cx="1854199" cy="1752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F9F3577-4130-4F32-9302-DA8838D30560}"/>
              </a:ext>
            </a:extLst>
          </p:cNvPr>
          <p:cNvSpPr/>
          <p:nvPr userDrawn="1"/>
        </p:nvSpPr>
        <p:spPr>
          <a:xfrm>
            <a:off x="10337800" y="5122548"/>
            <a:ext cx="1854199" cy="1752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7E138685-E3C5-48A4-8460-3BEDDDEDA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7699" y="571500"/>
            <a:ext cx="5372097" cy="383984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6811C8C-D1DA-4EE5-888B-A30D6285BA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54748" y="2429505"/>
            <a:ext cx="5372097" cy="3856995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59188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565E0AE-C9AC-4E26-B4A4-DDEE620D897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F023CF6-0A85-4867-A5CF-F75DDBC4C20A}"/>
              </a:ext>
            </a:extLst>
          </p:cNvPr>
          <p:cNvSpPr/>
          <p:nvPr userDrawn="1"/>
        </p:nvSpPr>
        <p:spPr>
          <a:xfrm>
            <a:off x="0" y="1932303"/>
            <a:ext cx="12192000" cy="291719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7E138685-E3C5-48A4-8460-3BEDDDEDA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7699" y="1470977"/>
            <a:ext cx="5372097" cy="383984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6811C8C-D1DA-4EE5-888B-A30D6285BA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54748" y="1462403"/>
            <a:ext cx="5372097" cy="3856995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15B70BB-4776-4914-92C9-092579FD6E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7699" y="5451475"/>
            <a:ext cx="5372096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noProof="0"/>
              <a:t>Add your text here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8899736-796A-4B23-9534-D8784DD9A2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54748" y="591502"/>
            <a:ext cx="5372096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noProof="0"/>
              <a:t>Add your text here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F4B4D45-80E3-42F8-B437-4182608210C3}"/>
              </a:ext>
            </a:extLst>
          </p:cNvPr>
          <p:cNvGrpSpPr/>
          <p:nvPr userDrawn="1"/>
        </p:nvGrpSpPr>
        <p:grpSpPr>
          <a:xfrm>
            <a:off x="5387974" y="422433"/>
            <a:ext cx="644525" cy="973138"/>
            <a:chOff x="371475" y="671713"/>
            <a:chExt cx="496540" cy="836738"/>
          </a:xfrm>
          <a:solidFill>
            <a:schemeClr val="accent6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670E361-AF23-4722-9250-CCF26B3C5884}"/>
                </a:ext>
              </a:extLst>
            </p:cNvPr>
            <p:cNvSpPr/>
            <p:nvPr userDrawn="1"/>
          </p:nvSpPr>
          <p:spPr>
            <a:xfrm>
              <a:off x="371475" y="1011911"/>
              <a:ext cx="496540" cy="49654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DE16CED-9FCD-4407-99EF-FFBE689DA9F1}"/>
                </a:ext>
              </a:extLst>
            </p:cNvPr>
            <p:cNvSpPr/>
            <p:nvPr userDrawn="1"/>
          </p:nvSpPr>
          <p:spPr>
            <a:xfrm>
              <a:off x="620587" y="671713"/>
              <a:ext cx="247428" cy="2474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A147081-5AFB-463F-B27C-7A0C4CA0573B}"/>
              </a:ext>
            </a:extLst>
          </p:cNvPr>
          <p:cNvGrpSpPr/>
          <p:nvPr userDrawn="1"/>
        </p:nvGrpSpPr>
        <p:grpSpPr>
          <a:xfrm flipH="1">
            <a:off x="6248401" y="5451475"/>
            <a:ext cx="644525" cy="973138"/>
            <a:chOff x="371475" y="671713"/>
            <a:chExt cx="496540" cy="836738"/>
          </a:xfrm>
          <a:solidFill>
            <a:schemeClr val="accent6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E24567E-B0AE-4E55-A5FB-3019A9598162}"/>
                </a:ext>
              </a:extLst>
            </p:cNvPr>
            <p:cNvSpPr/>
            <p:nvPr userDrawn="1"/>
          </p:nvSpPr>
          <p:spPr>
            <a:xfrm>
              <a:off x="371475" y="1011911"/>
              <a:ext cx="496540" cy="49654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918E6C0-B582-4943-9462-FE9740846585}"/>
                </a:ext>
              </a:extLst>
            </p:cNvPr>
            <p:cNvSpPr/>
            <p:nvPr userDrawn="1"/>
          </p:nvSpPr>
          <p:spPr>
            <a:xfrm>
              <a:off x="620587" y="671713"/>
              <a:ext cx="247428" cy="2474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8577992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565E0AE-C9AC-4E26-B4A4-DDEE620D897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7E138685-E3C5-48A4-8460-3BEDDDEDA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19200" cy="68580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6811C8C-D1DA-4EE5-888B-A30D6285BA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72201" y="0"/>
            <a:ext cx="6019799" cy="6858000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15B70BB-4776-4914-92C9-092579FD6E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5351" y="5008563"/>
            <a:ext cx="4910400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8899736-796A-4B23-9534-D8784DD9A2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635593" y="5008563"/>
            <a:ext cx="4908708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355578489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565E0AE-C9AC-4E26-B4A4-DDEE620D897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F023CF6-0A85-4867-A5CF-F75DDBC4C20A}"/>
              </a:ext>
            </a:extLst>
          </p:cNvPr>
          <p:cNvSpPr/>
          <p:nvPr userDrawn="1"/>
        </p:nvSpPr>
        <p:spPr>
          <a:xfrm>
            <a:off x="0" y="0"/>
            <a:ext cx="5372096" cy="68579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7E138685-E3C5-48A4-8460-3BEDDDEDA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1475" y="260350"/>
            <a:ext cx="5618153" cy="63007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7E2F46B-C34E-40D3-9D43-BBA43EDFC924}"/>
              </a:ext>
            </a:extLst>
          </p:cNvPr>
          <p:cNvSpPr/>
          <p:nvPr userDrawn="1"/>
        </p:nvSpPr>
        <p:spPr>
          <a:xfrm>
            <a:off x="6819906" y="-18257"/>
            <a:ext cx="5372096" cy="685799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6811C8C-D1DA-4EE5-888B-A30D6285BA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80147" y="260350"/>
            <a:ext cx="5619600" cy="6300787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15B70BB-4776-4914-92C9-092579FD6E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5351" y="5008563"/>
            <a:ext cx="4910400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8899736-796A-4B23-9534-D8784DD9A2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635593" y="5008563"/>
            <a:ext cx="4908708" cy="711200"/>
          </a:xfrm>
        </p:spPr>
        <p:txBody>
          <a:bodyPr anchor="ctr">
            <a:no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234619670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E5460C4-49C1-4270-BC58-5EEBC7761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2950CCA-59F9-4C47-A5BA-294E9EDCBABE}"/>
              </a:ext>
            </a:extLst>
          </p:cNvPr>
          <p:cNvSpPr/>
          <p:nvPr userDrawn="1"/>
        </p:nvSpPr>
        <p:spPr>
          <a:xfrm>
            <a:off x="371475" y="1233488"/>
            <a:ext cx="2776354" cy="49672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5BF167-B9E6-4F02-9FA8-3CA79D552F0E}"/>
              </a:ext>
            </a:extLst>
          </p:cNvPr>
          <p:cNvSpPr/>
          <p:nvPr userDrawn="1"/>
        </p:nvSpPr>
        <p:spPr>
          <a:xfrm>
            <a:off x="3286186" y="1233488"/>
            <a:ext cx="2776354" cy="4967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48694DE-D82B-49DB-8A45-D1DD4C9BCEF1}"/>
              </a:ext>
            </a:extLst>
          </p:cNvPr>
          <p:cNvSpPr/>
          <p:nvPr userDrawn="1"/>
        </p:nvSpPr>
        <p:spPr>
          <a:xfrm>
            <a:off x="6200897" y="1233488"/>
            <a:ext cx="2776354" cy="4967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407C1370-8D38-4641-8D37-30A1218A4372}"/>
              </a:ext>
            </a:extLst>
          </p:cNvPr>
          <p:cNvSpPr/>
          <p:nvPr userDrawn="1"/>
        </p:nvSpPr>
        <p:spPr>
          <a:xfrm>
            <a:off x="9115608" y="1246188"/>
            <a:ext cx="2776354" cy="496728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E3EDDE5-9B23-44D7-8546-0B2365B42B16}"/>
              </a:ext>
            </a:extLst>
          </p:cNvPr>
          <p:cNvCxnSpPr/>
          <p:nvPr userDrawn="1"/>
        </p:nvCxnSpPr>
        <p:spPr>
          <a:xfrm>
            <a:off x="591252" y="3721100"/>
            <a:ext cx="2336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9D259D5-D3C0-4B60-B2D9-9B6DFFD270D8}"/>
              </a:ext>
            </a:extLst>
          </p:cNvPr>
          <p:cNvCxnSpPr/>
          <p:nvPr userDrawn="1"/>
        </p:nvCxnSpPr>
        <p:spPr>
          <a:xfrm>
            <a:off x="3505963" y="3721100"/>
            <a:ext cx="2336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710C392-9E34-4640-AC70-210A1B8C47B5}"/>
              </a:ext>
            </a:extLst>
          </p:cNvPr>
          <p:cNvCxnSpPr/>
          <p:nvPr userDrawn="1"/>
        </p:nvCxnSpPr>
        <p:spPr>
          <a:xfrm>
            <a:off x="6420674" y="3721100"/>
            <a:ext cx="2336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7A92E0B-B060-48FA-A650-36894FF4B216}"/>
              </a:ext>
            </a:extLst>
          </p:cNvPr>
          <p:cNvCxnSpPr/>
          <p:nvPr userDrawn="1"/>
        </p:nvCxnSpPr>
        <p:spPr>
          <a:xfrm>
            <a:off x="9335385" y="3721100"/>
            <a:ext cx="2336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9056F2B-EAFD-4A57-BB92-D14816C84DD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76300" y="1739900"/>
            <a:ext cx="1689100" cy="1397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33">
            <a:extLst>
              <a:ext uri="{FF2B5EF4-FFF2-40B4-BE49-F238E27FC236}">
                <a16:creationId xmlns:a16="http://schemas.microsoft.com/office/drawing/2014/main" id="{E65006DE-F797-4019-BB72-F484F9FE7E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29813" y="4263232"/>
            <a:ext cx="1689100" cy="1397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6" name="Picture Placeholder 33">
            <a:extLst>
              <a:ext uri="{FF2B5EF4-FFF2-40B4-BE49-F238E27FC236}">
                <a16:creationId xmlns:a16="http://schemas.microsoft.com/office/drawing/2014/main" id="{0947D252-5545-4406-8764-B7712464DA5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44524" y="1739900"/>
            <a:ext cx="1689100" cy="1397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Picture Placeholder 33">
            <a:extLst>
              <a:ext uri="{FF2B5EF4-FFF2-40B4-BE49-F238E27FC236}">
                <a16:creationId xmlns:a16="http://schemas.microsoft.com/office/drawing/2014/main" id="{DD89F80C-C1D7-4F63-BAD2-F4EE1F9A162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659235" y="4263232"/>
            <a:ext cx="1689100" cy="1397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08BBFEC8-B6BE-4768-9284-26D98C06FFC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0550" y="3949700"/>
            <a:ext cx="2336800" cy="185420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D12C79C2-427D-418B-8FFA-C27D8F2C986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505963" y="1595835"/>
            <a:ext cx="2336800" cy="1854200"/>
          </a:xfrm>
        </p:spPr>
        <p:txBody>
          <a:bodyPr anchor="b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0FD568C4-A06D-4A56-B7D6-AF338F5C329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20674" y="3949700"/>
            <a:ext cx="2336800" cy="185420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76B41443-1233-4172-B61C-7CC516D8880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35385" y="1595835"/>
            <a:ext cx="2336800" cy="1854200"/>
          </a:xfrm>
        </p:spPr>
        <p:txBody>
          <a:bodyPr anchor="b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29971157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6B607F24-5B01-4964-9736-E876BC347E5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6168473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2950CCA-59F9-4C47-A5BA-294E9EDCBABE}"/>
              </a:ext>
            </a:extLst>
          </p:cNvPr>
          <p:cNvSpPr/>
          <p:nvPr userDrawn="1"/>
        </p:nvSpPr>
        <p:spPr>
          <a:xfrm>
            <a:off x="6769101" y="0"/>
            <a:ext cx="2711082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44232AA-36A1-4A85-8868-9D12848EB106}"/>
              </a:ext>
            </a:extLst>
          </p:cNvPr>
          <p:cNvSpPr/>
          <p:nvPr userDrawn="1"/>
        </p:nvSpPr>
        <p:spPr>
          <a:xfrm>
            <a:off x="9480918" y="2286000"/>
            <a:ext cx="2711082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B045D93-056D-486E-A634-890ECB9AF9C2}"/>
              </a:ext>
            </a:extLst>
          </p:cNvPr>
          <p:cNvSpPr/>
          <p:nvPr userDrawn="1"/>
        </p:nvSpPr>
        <p:spPr>
          <a:xfrm>
            <a:off x="6769100" y="4572000"/>
            <a:ext cx="2711082" cy="2286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67CD5E4-19A9-4EFD-BBF1-2B1FBC9BB9BD}"/>
              </a:ext>
            </a:extLst>
          </p:cNvPr>
          <p:cNvSpPr/>
          <p:nvPr userDrawn="1"/>
        </p:nvSpPr>
        <p:spPr>
          <a:xfrm>
            <a:off x="9480918" y="0"/>
            <a:ext cx="2711082" cy="2286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A533582-AC3E-4F3B-9602-085EB97AD294}"/>
              </a:ext>
            </a:extLst>
          </p:cNvPr>
          <p:cNvSpPr/>
          <p:nvPr userDrawn="1"/>
        </p:nvSpPr>
        <p:spPr>
          <a:xfrm>
            <a:off x="6768364" y="2286000"/>
            <a:ext cx="2711082" cy="2286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F0B1BD9-4AC2-4549-9001-383664C7F224}"/>
              </a:ext>
            </a:extLst>
          </p:cNvPr>
          <p:cNvSpPr/>
          <p:nvPr userDrawn="1"/>
        </p:nvSpPr>
        <p:spPr>
          <a:xfrm>
            <a:off x="9480918" y="4572000"/>
            <a:ext cx="2711082" cy="2286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32B2DC05-AAD7-458D-B737-BE8CCA1FFA99}"/>
              </a:ext>
            </a:extLst>
          </p:cNvPr>
          <p:cNvSpPr/>
          <p:nvPr userDrawn="1"/>
        </p:nvSpPr>
        <p:spPr>
          <a:xfrm rot="5400000">
            <a:off x="9422986" y="1050373"/>
            <a:ext cx="298174" cy="185254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Isosceles Triangle 38">
            <a:extLst>
              <a:ext uri="{FF2B5EF4-FFF2-40B4-BE49-F238E27FC236}">
                <a16:creationId xmlns:a16="http://schemas.microsoft.com/office/drawing/2014/main" id="{E423C01B-EB10-48EF-8F1C-C2A7E1923E3E}"/>
              </a:ext>
            </a:extLst>
          </p:cNvPr>
          <p:cNvSpPr/>
          <p:nvPr userDrawn="1"/>
        </p:nvSpPr>
        <p:spPr>
          <a:xfrm rot="16200000">
            <a:off x="9238100" y="3336373"/>
            <a:ext cx="298174" cy="18525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Isosceles Triangle 43">
            <a:extLst>
              <a:ext uri="{FF2B5EF4-FFF2-40B4-BE49-F238E27FC236}">
                <a16:creationId xmlns:a16="http://schemas.microsoft.com/office/drawing/2014/main" id="{BB0D5D5D-BB46-489A-A006-03E52FDA0AB6}"/>
              </a:ext>
            </a:extLst>
          </p:cNvPr>
          <p:cNvSpPr/>
          <p:nvPr userDrawn="1"/>
        </p:nvSpPr>
        <p:spPr>
          <a:xfrm rot="5400000">
            <a:off x="9422986" y="5622373"/>
            <a:ext cx="298174" cy="185254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33">
            <a:extLst>
              <a:ext uri="{FF2B5EF4-FFF2-40B4-BE49-F238E27FC236}">
                <a16:creationId xmlns:a16="http://schemas.microsoft.com/office/drawing/2014/main" id="{2D0DCA06-9544-45C9-BE22-EBB853AE757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133588" y="561678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33">
            <a:extLst>
              <a:ext uri="{FF2B5EF4-FFF2-40B4-BE49-F238E27FC236}">
                <a16:creationId xmlns:a16="http://schemas.microsoft.com/office/drawing/2014/main" id="{21403A13-F195-405D-B352-4B77969E358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21034" y="2847678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7" name="Picture Placeholder 33">
            <a:extLst>
              <a:ext uri="{FF2B5EF4-FFF2-40B4-BE49-F238E27FC236}">
                <a16:creationId xmlns:a16="http://schemas.microsoft.com/office/drawing/2014/main" id="{390C9BE2-4328-41D9-82FB-F6FEE7026C5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133588" y="5133678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6">
            <a:extLst>
              <a:ext uri="{FF2B5EF4-FFF2-40B4-BE49-F238E27FC236}">
                <a16:creationId xmlns:a16="http://schemas.microsoft.com/office/drawing/2014/main" id="{7E57D58E-479C-4409-8D5F-7CAC3178A7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" y="1233488"/>
            <a:ext cx="6168473" cy="5624512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7" name="Text Placeholder 39">
            <a:extLst>
              <a:ext uri="{FF2B5EF4-FFF2-40B4-BE49-F238E27FC236}">
                <a16:creationId xmlns:a16="http://schemas.microsoft.com/office/drawing/2014/main" id="{1EE624A7-7FE4-44DC-B710-D995C25C9C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956242" y="215900"/>
            <a:ext cx="2336800" cy="1854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8" name="Text Placeholder 39">
            <a:extLst>
              <a:ext uri="{FF2B5EF4-FFF2-40B4-BE49-F238E27FC236}">
                <a16:creationId xmlns:a16="http://schemas.microsoft.com/office/drawing/2014/main" id="{34CC27D1-7AB7-4922-81C5-41E9C01BAAE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68059" y="2501900"/>
            <a:ext cx="2336800" cy="1854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19" name="Text Placeholder 39">
            <a:extLst>
              <a:ext uri="{FF2B5EF4-FFF2-40B4-BE49-F238E27FC236}">
                <a16:creationId xmlns:a16="http://schemas.microsoft.com/office/drawing/2014/main" id="{03F0CFEB-33B8-47FE-BC44-44AF273543D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956241" y="4787900"/>
            <a:ext cx="2336800" cy="1854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97007591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8" name="Picture Placeholder 6">
            <a:extLst>
              <a:ext uri="{FF2B5EF4-FFF2-40B4-BE49-F238E27FC236}">
                <a16:creationId xmlns:a16="http://schemas.microsoft.com/office/drawing/2014/main" id="{7E57D58E-479C-4409-8D5F-7CAC3178A7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" y="1233488"/>
            <a:ext cx="11520487" cy="3049754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20" name="Picture Placeholder 33">
            <a:extLst>
              <a:ext uri="{FF2B5EF4-FFF2-40B4-BE49-F238E27FC236}">
                <a16:creationId xmlns:a16="http://schemas.microsoft.com/office/drawing/2014/main" id="{917F3183-F8DC-409E-BDAF-E3190E5CC10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66711" y="2999731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33">
            <a:extLst>
              <a:ext uri="{FF2B5EF4-FFF2-40B4-BE49-F238E27FC236}">
                <a16:creationId xmlns:a16="http://schemas.microsoft.com/office/drawing/2014/main" id="{8DCF90EE-8A0F-46BB-A8EC-27CB7826EB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08135" y="2999731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33">
            <a:extLst>
              <a:ext uri="{FF2B5EF4-FFF2-40B4-BE49-F238E27FC236}">
                <a16:creationId xmlns:a16="http://schemas.microsoft.com/office/drawing/2014/main" id="{4B6BCE84-A7A7-4701-966F-9F969C523C5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749558" y="2999731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33">
            <a:extLst>
              <a:ext uri="{FF2B5EF4-FFF2-40B4-BE49-F238E27FC236}">
                <a16:creationId xmlns:a16="http://schemas.microsoft.com/office/drawing/2014/main" id="{2F810615-16AA-4D3F-93BB-1074BABE123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435088" y="2999731"/>
            <a:ext cx="1405742" cy="1162644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9E999B4-BC91-4EF5-915C-59E58E141134}"/>
              </a:ext>
            </a:extLst>
          </p:cNvPr>
          <p:cNvSpPr/>
          <p:nvPr userDrawn="1"/>
        </p:nvSpPr>
        <p:spPr>
          <a:xfrm>
            <a:off x="979920" y="4514247"/>
            <a:ext cx="2379325" cy="16865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E3D72D1-545E-4FA9-B18F-DBE257DA9472}"/>
              </a:ext>
            </a:extLst>
          </p:cNvPr>
          <p:cNvSpPr/>
          <p:nvPr userDrawn="1"/>
        </p:nvSpPr>
        <p:spPr>
          <a:xfrm>
            <a:off x="3621344" y="4514247"/>
            <a:ext cx="2379325" cy="168652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1FF2C74-7F94-4D15-9530-4844CA0ABABA}"/>
              </a:ext>
            </a:extLst>
          </p:cNvPr>
          <p:cNvSpPr/>
          <p:nvPr userDrawn="1"/>
        </p:nvSpPr>
        <p:spPr>
          <a:xfrm>
            <a:off x="6262766" y="4514247"/>
            <a:ext cx="2379325" cy="168652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D65048BF-5755-467D-94DA-799CD1A9ED70}"/>
              </a:ext>
            </a:extLst>
          </p:cNvPr>
          <p:cNvSpPr/>
          <p:nvPr userDrawn="1"/>
        </p:nvSpPr>
        <p:spPr>
          <a:xfrm>
            <a:off x="8904188" y="4514247"/>
            <a:ext cx="2379325" cy="168652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Text Placeholder 39">
            <a:extLst>
              <a:ext uri="{FF2B5EF4-FFF2-40B4-BE49-F238E27FC236}">
                <a16:creationId xmlns:a16="http://schemas.microsoft.com/office/drawing/2014/main" id="{3C8488B4-AC1B-43A6-A416-3F5BC72456F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91465" y="4598182"/>
            <a:ext cx="2156235" cy="1330436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50DB978-3832-472D-9958-42D6A712EA6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732888" y="4598182"/>
            <a:ext cx="2156235" cy="1330436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7A9C8821-D3DD-40C3-83BD-38D1904057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374310" y="4598182"/>
            <a:ext cx="2156235" cy="1330436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C3FC554A-BF67-40BD-BD4F-B2EA17BBDBC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015732" y="4598182"/>
            <a:ext cx="2156235" cy="1330436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2ECF54D-C7AE-4FFE-A9FA-ECD663CD2A09}"/>
              </a:ext>
            </a:extLst>
          </p:cNvPr>
          <p:cNvCxnSpPr>
            <a:cxnSpLocks/>
          </p:cNvCxnSpPr>
          <p:nvPr userDrawn="1"/>
        </p:nvCxnSpPr>
        <p:spPr>
          <a:xfrm>
            <a:off x="979920" y="4357837"/>
            <a:ext cx="2379325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FB84BED-8481-4D23-AE06-31529215FE6C}"/>
              </a:ext>
            </a:extLst>
          </p:cNvPr>
          <p:cNvCxnSpPr>
            <a:cxnSpLocks/>
          </p:cNvCxnSpPr>
          <p:nvPr userDrawn="1"/>
        </p:nvCxnSpPr>
        <p:spPr>
          <a:xfrm>
            <a:off x="3621344" y="4357837"/>
            <a:ext cx="2379325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A09D405-9228-4697-A91F-4E5A2B5B6512}"/>
              </a:ext>
            </a:extLst>
          </p:cNvPr>
          <p:cNvCxnSpPr>
            <a:cxnSpLocks/>
          </p:cNvCxnSpPr>
          <p:nvPr userDrawn="1"/>
        </p:nvCxnSpPr>
        <p:spPr>
          <a:xfrm>
            <a:off x="6262767" y="4357837"/>
            <a:ext cx="2379325" cy="0"/>
          </a:xfrm>
          <a:prstGeom prst="line">
            <a:avLst/>
          </a:prstGeom>
          <a:ln w="2857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645748A-37E1-4661-B50F-D1FCAF7F3088}"/>
              </a:ext>
            </a:extLst>
          </p:cNvPr>
          <p:cNvCxnSpPr>
            <a:cxnSpLocks/>
          </p:cNvCxnSpPr>
          <p:nvPr userDrawn="1"/>
        </p:nvCxnSpPr>
        <p:spPr>
          <a:xfrm>
            <a:off x="8904191" y="4357837"/>
            <a:ext cx="2379325" cy="0"/>
          </a:xfrm>
          <a:prstGeom prst="line">
            <a:avLst/>
          </a:prstGeom>
          <a:ln w="2857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308014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8" name="Picture Placeholder 6">
            <a:extLst>
              <a:ext uri="{FF2B5EF4-FFF2-40B4-BE49-F238E27FC236}">
                <a16:creationId xmlns:a16="http://schemas.microsoft.com/office/drawing/2014/main" id="{7E57D58E-479C-4409-8D5F-7CAC3178A7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6" y="1233488"/>
            <a:ext cx="4140890" cy="5148262"/>
          </a:xfrm>
          <a:solidFill>
            <a:schemeClr val="bg1">
              <a:lumMod val="95000"/>
            </a:schemeClr>
          </a:solidFill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 algn="ctr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DD2DC66-11E4-4714-A8DE-E8AC34D49655}"/>
              </a:ext>
            </a:extLst>
          </p:cNvPr>
          <p:cNvSpPr/>
          <p:nvPr userDrawn="1"/>
        </p:nvSpPr>
        <p:spPr>
          <a:xfrm>
            <a:off x="4615257" y="1233489"/>
            <a:ext cx="2371952" cy="51482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6748F93-9B1D-4874-A164-A654BF7D6C8C}"/>
              </a:ext>
            </a:extLst>
          </p:cNvPr>
          <p:cNvGrpSpPr/>
          <p:nvPr userDrawn="1"/>
        </p:nvGrpSpPr>
        <p:grpSpPr>
          <a:xfrm>
            <a:off x="4842107" y="2462886"/>
            <a:ext cx="1918252" cy="2689468"/>
            <a:chOff x="4790661" y="2266122"/>
            <a:chExt cx="1918252" cy="28525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AEF10CE-C943-4C6B-9DBF-5A0E63CDC89B}"/>
                </a:ext>
              </a:extLst>
            </p:cNvPr>
            <p:cNvCxnSpPr/>
            <p:nvPr userDrawn="1"/>
          </p:nvCxnSpPr>
          <p:spPr>
            <a:xfrm>
              <a:off x="4790661" y="2266122"/>
              <a:ext cx="19182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3428B198-0637-4F15-900F-6709BFE4BDEA}"/>
                </a:ext>
              </a:extLst>
            </p:cNvPr>
            <p:cNvCxnSpPr/>
            <p:nvPr userDrawn="1"/>
          </p:nvCxnSpPr>
          <p:spPr>
            <a:xfrm>
              <a:off x="4790661" y="3692387"/>
              <a:ext cx="19182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F29A1B0-F4AB-4243-979A-50FADE3330EA}"/>
                </a:ext>
              </a:extLst>
            </p:cNvPr>
            <p:cNvCxnSpPr/>
            <p:nvPr userDrawn="1"/>
          </p:nvCxnSpPr>
          <p:spPr>
            <a:xfrm>
              <a:off x="4790661" y="5118652"/>
              <a:ext cx="19182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894F998-0FDF-4CA2-802E-4FCFA7674171}"/>
              </a:ext>
            </a:extLst>
          </p:cNvPr>
          <p:cNvGrpSpPr/>
          <p:nvPr userDrawn="1"/>
        </p:nvGrpSpPr>
        <p:grpSpPr>
          <a:xfrm>
            <a:off x="7090100" y="2462886"/>
            <a:ext cx="4801862" cy="2689468"/>
            <a:chOff x="4790661" y="2266122"/>
            <a:chExt cx="1918252" cy="2852530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C1F0C0C8-87C4-49FB-B35B-E937E9D0BEC5}"/>
                </a:ext>
              </a:extLst>
            </p:cNvPr>
            <p:cNvCxnSpPr/>
            <p:nvPr userDrawn="1"/>
          </p:nvCxnSpPr>
          <p:spPr>
            <a:xfrm>
              <a:off x="4790661" y="2266122"/>
              <a:ext cx="191825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4857C5D3-7E33-4894-8AC3-0FD1BEB12F40}"/>
                </a:ext>
              </a:extLst>
            </p:cNvPr>
            <p:cNvCxnSpPr/>
            <p:nvPr userDrawn="1"/>
          </p:nvCxnSpPr>
          <p:spPr>
            <a:xfrm>
              <a:off x="4790661" y="3692387"/>
              <a:ext cx="191825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00BA9F8-92BF-42F0-BD46-D9B7E7422F75}"/>
                </a:ext>
              </a:extLst>
            </p:cNvPr>
            <p:cNvCxnSpPr/>
            <p:nvPr userDrawn="1"/>
          </p:nvCxnSpPr>
          <p:spPr>
            <a:xfrm>
              <a:off x="4790661" y="5118652"/>
              <a:ext cx="191825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Text Placeholder 39">
            <a:extLst>
              <a:ext uri="{FF2B5EF4-FFF2-40B4-BE49-F238E27FC236}">
                <a16:creationId xmlns:a16="http://schemas.microsoft.com/office/drawing/2014/main" id="{9760B601-DCBC-47C8-95BE-A5DFCCBAD09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166507" y="1463643"/>
            <a:ext cx="4725455" cy="75882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179CBA0C-6465-4209-AF3F-548A57F20CE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66507" y="2741755"/>
            <a:ext cx="4725455" cy="75882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99852211-6BD9-4B69-BBC9-F2181F272D2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166507" y="4069997"/>
            <a:ext cx="4725455" cy="75882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EEF11D65-7095-41D2-9630-E2EB44552E5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166507" y="5394355"/>
            <a:ext cx="4725455" cy="75882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3" name="Picture Placeholder 33">
            <a:extLst>
              <a:ext uri="{FF2B5EF4-FFF2-40B4-BE49-F238E27FC236}">
                <a16:creationId xmlns:a16="http://schemas.microsoft.com/office/drawing/2014/main" id="{1644FD94-AD03-4C4F-A1A5-085DD8F566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27571" y="1437538"/>
            <a:ext cx="1147325" cy="811033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Picture Placeholder 33">
            <a:extLst>
              <a:ext uri="{FF2B5EF4-FFF2-40B4-BE49-F238E27FC236}">
                <a16:creationId xmlns:a16="http://schemas.microsoft.com/office/drawing/2014/main" id="{9A1BE0BE-1FFD-445C-B6BA-E4A602D221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227571" y="2715650"/>
            <a:ext cx="1147325" cy="811033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Picture Placeholder 33">
            <a:extLst>
              <a:ext uri="{FF2B5EF4-FFF2-40B4-BE49-F238E27FC236}">
                <a16:creationId xmlns:a16="http://schemas.microsoft.com/office/drawing/2014/main" id="{B577AF17-6C7E-48B9-B267-0874B232A71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227571" y="4043892"/>
            <a:ext cx="1147325" cy="811033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33">
            <a:extLst>
              <a:ext uri="{FF2B5EF4-FFF2-40B4-BE49-F238E27FC236}">
                <a16:creationId xmlns:a16="http://schemas.microsoft.com/office/drawing/2014/main" id="{98A01AB1-3434-46C7-B1B3-90AFD4B1799F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5227571" y="5368250"/>
            <a:ext cx="1147325" cy="811033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984773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1DD2DC66-11E4-4714-A8DE-E8AC34D49655}"/>
              </a:ext>
            </a:extLst>
          </p:cNvPr>
          <p:cNvSpPr/>
          <p:nvPr userDrawn="1"/>
        </p:nvSpPr>
        <p:spPr>
          <a:xfrm>
            <a:off x="371475" y="1233488"/>
            <a:ext cx="2293200" cy="24276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AF541B1-4F4B-40BC-BF0B-B80864399D0C}"/>
              </a:ext>
            </a:extLst>
          </p:cNvPr>
          <p:cNvSpPr/>
          <p:nvPr userDrawn="1"/>
        </p:nvSpPr>
        <p:spPr>
          <a:xfrm>
            <a:off x="371475" y="3773172"/>
            <a:ext cx="2293200" cy="24276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B837A4A-8DA3-4F45-9468-2C7DE5B35803}"/>
              </a:ext>
            </a:extLst>
          </p:cNvPr>
          <p:cNvSpPr/>
          <p:nvPr userDrawn="1"/>
        </p:nvSpPr>
        <p:spPr>
          <a:xfrm>
            <a:off x="6170635" y="1233487"/>
            <a:ext cx="2294237" cy="24276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9CA034F-F360-4CF5-B944-C16768254C5A}"/>
              </a:ext>
            </a:extLst>
          </p:cNvPr>
          <p:cNvSpPr/>
          <p:nvPr userDrawn="1"/>
        </p:nvSpPr>
        <p:spPr>
          <a:xfrm>
            <a:off x="6170635" y="3773171"/>
            <a:ext cx="2294237" cy="242760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33">
            <a:extLst>
              <a:ext uri="{FF2B5EF4-FFF2-40B4-BE49-F238E27FC236}">
                <a16:creationId xmlns:a16="http://schemas.microsoft.com/office/drawing/2014/main" id="{1644FD94-AD03-4C4F-A1A5-085DD8F566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5473" y="1713955"/>
            <a:ext cx="1805204" cy="14666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A01639-D8FA-4F18-8FE5-E923F5A1BB48}"/>
              </a:ext>
            </a:extLst>
          </p:cNvPr>
          <p:cNvSpPr/>
          <p:nvPr userDrawn="1"/>
        </p:nvSpPr>
        <p:spPr>
          <a:xfrm>
            <a:off x="2730561" y="1233488"/>
            <a:ext cx="3342248" cy="24276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F02D09E-3C25-405E-BF24-A884A07C224A}"/>
              </a:ext>
            </a:extLst>
          </p:cNvPr>
          <p:cNvSpPr/>
          <p:nvPr userDrawn="1"/>
        </p:nvSpPr>
        <p:spPr>
          <a:xfrm>
            <a:off x="2730561" y="3773171"/>
            <a:ext cx="3342248" cy="24276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 Placeholder 39">
            <a:extLst>
              <a:ext uri="{FF2B5EF4-FFF2-40B4-BE49-F238E27FC236}">
                <a16:creationId xmlns:a16="http://schemas.microsoft.com/office/drawing/2014/main" id="{9760B601-DCBC-47C8-95BE-A5DFCCBAD09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900245" y="1460126"/>
            <a:ext cx="3002880" cy="1974324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5" name="Text Placeholder 39">
            <a:extLst>
              <a:ext uri="{FF2B5EF4-FFF2-40B4-BE49-F238E27FC236}">
                <a16:creationId xmlns:a16="http://schemas.microsoft.com/office/drawing/2014/main" id="{33BDF68D-A417-4526-95BD-83DC0A4FA5B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900245" y="3999809"/>
            <a:ext cx="3002880" cy="1974324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C6F0F84-9668-4EA8-A3F5-3AD5AED3EFDD}"/>
              </a:ext>
            </a:extLst>
          </p:cNvPr>
          <p:cNvSpPr/>
          <p:nvPr userDrawn="1"/>
        </p:nvSpPr>
        <p:spPr>
          <a:xfrm>
            <a:off x="8549714" y="1233488"/>
            <a:ext cx="3342248" cy="24276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9CCCFCB-4EAD-47A3-8F4A-307EE022DD53}"/>
              </a:ext>
            </a:extLst>
          </p:cNvPr>
          <p:cNvSpPr/>
          <p:nvPr userDrawn="1"/>
        </p:nvSpPr>
        <p:spPr>
          <a:xfrm>
            <a:off x="8549714" y="3773171"/>
            <a:ext cx="3342248" cy="24276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ext Placeholder 39">
            <a:extLst>
              <a:ext uri="{FF2B5EF4-FFF2-40B4-BE49-F238E27FC236}">
                <a16:creationId xmlns:a16="http://schemas.microsoft.com/office/drawing/2014/main" id="{058CD71F-A7E3-4F68-ADE3-4E6B1BAE31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19398" y="1460126"/>
            <a:ext cx="3002880" cy="1974324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50" name="Text Placeholder 39">
            <a:extLst>
              <a:ext uri="{FF2B5EF4-FFF2-40B4-BE49-F238E27FC236}">
                <a16:creationId xmlns:a16="http://schemas.microsoft.com/office/drawing/2014/main" id="{6EC40EC2-3775-4AF2-965D-0235107D83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719398" y="3999809"/>
            <a:ext cx="3002880" cy="1974324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51" name="Picture Placeholder 33">
            <a:extLst>
              <a:ext uri="{FF2B5EF4-FFF2-40B4-BE49-F238E27FC236}">
                <a16:creationId xmlns:a16="http://schemas.microsoft.com/office/drawing/2014/main" id="{F196EA03-E36C-4E2A-A82F-8FA76EC2DBFC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15473" y="4253638"/>
            <a:ext cx="1805204" cy="14666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33">
            <a:extLst>
              <a:ext uri="{FF2B5EF4-FFF2-40B4-BE49-F238E27FC236}">
                <a16:creationId xmlns:a16="http://schemas.microsoft.com/office/drawing/2014/main" id="{9A754FAD-4B3A-4A76-9F0D-84DA72FD822B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415151" y="4253638"/>
            <a:ext cx="1805204" cy="14666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3" name="Picture Placeholder 33">
            <a:extLst>
              <a:ext uri="{FF2B5EF4-FFF2-40B4-BE49-F238E27FC236}">
                <a16:creationId xmlns:a16="http://schemas.microsoft.com/office/drawing/2014/main" id="{7A45718F-1012-47C4-BF29-7462E5C6CB9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6415151" y="1713954"/>
            <a:ext cx="1805204" cy="14666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1639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1DD2DC66-11E4-4714-A8DE-E8AC34D49655}"/>
              </a:ext>
            </a:extLst>
          </p:cNvPr>
          <p:cNvSpPr/>
          <p:nvPr userDrawn="1"/>
        </p:nvSpPr>
        <p:spPr>
          <a:xfrm>
            <a:off x="371474" y="1660868"/>
            <a:ext cx="2686613" cy="24276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CD9ECBB-3A0A-409C-B1C0-C8F4C3087894}"/>
              </a:ext>
            </a:extLst>
          </p:cNvPr>
          <p:cNvSpPr/>
          <p:nvPr userDrawn="1"/>
        </p:nvSpPr>
        <p:spPr>
          <a:xfrm>
            <a:off x="3316099" y="1660868"/>
            <a:ext cx="2686613" cy="24276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FB4FA2C-0414-484D-95CD-C5E17E33E238}"/>
              </a:ext>
            </a:extLst>
          </p:cNvPr>
          <p:cNvSpPr/>
          <p:nvPr userDrawn="1"/>
        </p:nvSpPr>
        <p:spPr>
          <a:xfrm>
            <a:off x="6260723" y="1660868"/>
            <a:ext cx="2686613" cy="24276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D0DE753-6478-4950-8F99-15952FCB6521}"/>
              </a:ext>
            </a:extLst>
          </p:cNvPr>
          <p:cNvSpPr/>
          <p:nvPr userDrawn="1"/>
        </p:nvSpPr>
        <p:spPr>
          <a:xfrm>
            <a:off x="9205348" y="1660868"/>
            <a:ext cx="2686613" cy="242760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Picture Placeholder 33">
            <a:extLst>
              <a:ext uri="{FF2B5EF4-FFF2-40B4-BE49-F238E27FC236}">
                <a16:creationId xmlns:a16="http://schemas.microsoft.com/office/drawing/2014/main" id="{1644FD94-AD03-4C4F-A1A5-085DD8F566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67420" y="1761485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3">
            <a:extLst>
              <a:ext uri="{FF2B5EF4-FFF2-40B4-BE49-F238E27FC236}">
                <a16:creationId xmlns:a16="http://schemas.microsoft.com/office/drawing/2014/main" id="{85BB27A3-DB87-46F4-8CA4-3C04A088E78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12045" y="1761485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33">
            <a:extLst>
              <a:ext uri="{FF2B5EF4-FFF2-40B4-BE49-F238E27FC236}">
                <a16:creationId xmlns:a16="http://schemas.microsoft.com/office/drawing/2014/main" id="{F356E399-83ED-4937-A1CC-F591866C0E8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56669" y="1761485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33">
            <a:extLst>
              <a:ext uri="{FF2B5EF4-FFF2-40B4-BE49-F238E27FC236}">
                <a16:creationId xmlns:a16="http://schemas.microsoft.com/office/drawing/2014/main" id="{0967254B-CF1D-4F0D-A7F6-EC4E117B750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301294" y="1761485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Text Placeholder 39">
            <a:extLst>
              <a:ext uri="{FF2B5EF4-FFF2-40B4-BE49-F238E27FC236}">
                <a16:creationId xmlns:a16="http://schemas.microsoft.com/office/drawing/2014/main" id="{0CEF6C35-6F7B-43AD-9E4D-44C2F8A7DFA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1474" y="4302782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accent1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3" name="Text Placeholder 39">
            <a:extLst>
              <a:ext uri="{FF2B5EF4-FFF2-40B4-BE49-F238E27FC236}">
                <a16:creationId xmlns:a16="http://schemas.microsoft.com/office/drawing/2014/main" id="{44EF032C-161A-4C58-B624-66488C255E1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1474" y="5058156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7" name="Text Placeholder 39">
            <a:extLst>
              <a:ext uri="{FF2B5EF4-FFF2-40B4-BE49-F238E27FC236}">
                <a16:creationId xmlns:a16="http://schemas.microsoft.com/office/drawing/2014/main" id="{ACF86334-F4A8-4CCD-944F-524700CD838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16099" y="4302782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8" name="Text Placeholder 39">
            <a:extLst>
              <a:ext uri="{FF2B5EF4-FFF2-40B4-BE49-F238E27FC236}">
                <a16:creationId xmlns:a16="http://schemas.microsoft.com/office/drawing/2014/main" id="{135B4AC9-821C-4D70-8A4A-1992394DE43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6099" y="5058156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D2CF516C-7598-43D3-95E9-5633F8F4469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260723" y="4302782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accent4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12A6084C-5383-4EFC-8D49-33C5B61E649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60723" y="5058156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EFC5493B-D3CF-41B9-A996-7FBE932504B8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205350" y="4302782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accent6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33A98F60-C169-44C1-9654-2239C9C1F29A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05350" y="5058156"/>
            <a:ext cx="2686613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40882587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FBB81E01-55F6-44A7-8ACB-B172EA0F9FB3}"/>
              </a:ext>
            </a:extLst>
          </p:cNvPr>
          <p:cNvSpPr/>
          <p:nvPr userDrawn="1"/>
        </p:nvSpPr>
        <p:spPr>
          <a:xfrm>
            <a:off x="467420" y="3895002"/>
            <a:ext cx="2494721" cy="20672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AD85DF7-0BE8-4B88-98A1-F5062CDAA964}"/>
              </a:ext>
            </a:extLst>
          </p:cNvPr>
          <p:cNvSpPr/>
          <p:nvPr userDrawn="1"/>
        </p:nvSpPr>
        <p:spPr>
          <a:xfrm>
            <a:off x="3412044" y="3895002"/>
            <a:ext cx="2494721" cy="20672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F69394C-95D0-4D10-A34D-A35EF27D2806}"/>
              </a:ext>
            </a:extLst>
          </p:cNvPr>
          <p:cNvSpPr/>
          <p:nvPr userDrawn="1"/>
        </p:nvSpPr>
        <p:spPr>
          <a:xfrm>
            <a:off x="6356668" y="3895002"/>
            <a:ext cx="2494721" cy="20672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6DBF753-694A-4503-A33B-73C09E8EE3A5}"/>
              </a:ext>
            </a:extLst>
          </p:cNvPr>
          <p:cNvSpPr/>
          <p:nvPr userDrawn="1"/>
        </p:nvSpPr>
        <p:spPr>
          <a:xfrm>
            <a:off x="9301294" y="3895002"/>
            <a:ext cx="2494721" cy="206723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Picture Placeholder 33">
            <a:extLst>
              <a:ext uri="{FF2B5EF4-FFF2-40B4-BE49-F238E27FC236}">
                <a16:creationId xmlns:a16="http://schemas.microsoft.com/office/drawing/2014/main" id="{1644FD94-AD03-4C4F-A1A5-085DD8F566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67420" y="1522949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3">
            <a:extLst>
              <a:ext uri="{FF2B5EF4-FFF2-40B4-BE49-F238E27FC236}">
                <a16:creationId xmlns:a16="http://schemas.microsoft.com/office/drawing/2014/main" id="{85BB27A3-DB87-46F4-8CA4-3C04A088E78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12045" y="1522949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33">
            <a:extLst>
              <a:ext uri="{FF2B5EF4-FFF2-40B4-BE49-F238E27FC236}">
                <a16:creationId xmlns:a16="http://schemas.microsoft.com/office/drawing/2014/main" id="{F356E399-83ED-4937-A1CC-F591866C0E8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56669" y="1522949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33">
            <a:extLst>
              <a:ext uri="{FF2B5EF4-FFF2-40B4-BE49-F238E27FC236}">
                <a16:creationId xmlns:a16="http://schemas.microsoft.com/office/drawing/2014/main" id="{0967254B-CF1D-4F0D-A7F6-EC4E117B750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301294" y="1522949"/>
            <a:ext cx="2494721" cy="2226366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Text Placeholder 39">
            <a:extLst>
              <a:ext uri="{FF2B5EF4-FFF2-40B4-BE49-F238E27FC236}">
                <a16:creationId xmlns:a16="http://schemas.microsoft.com/office/drawing/2014/main" id="{0CEF6C35-6F7B-43AD-9E4D-44C2F8A7DFA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4610" y="4123880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3" name="Text Placeholder 39">
            <a:extLst>
              <a:ext uri="{FF2B5EF4-FFF2-40B4-BE49-F238E27FC236}">
                <a16:creationId xmlns:a16="http://schemas.microsoft.com/office/drawing/2014/main" id="{44EF032C-161A-4C58-B624-66488C255E1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4610" y="4879254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7" name="Text Placeholder 39">
            <a:extLst>
              <a:ext uri="{FF2B5EF4-FFF2-40B4-BE49-F238E27FC236}">
                <a16:creationId xmlns:a16="http://schemas.microsoft.com/office/drawing/2014/main" id="{ACF86334-F4A8-4CCD-944F-524700CD838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549235" y="4123880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38" name="Text Placeholder 39">
            <a:extLst>
              <a:ext uri="{FF2B5EF4-FFF2-40B4-BE49-F238E27FC236}">
                <a16:creationId xmlns:a16="http://schemas.microsoft.com/office/drawing/2014/main" id="{135B4AC9-821C-4D70-8A4A-1992394DE43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49235" y="4879254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D2CF516C-7598-43D3-95E9-5633F8F4469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493859" y="4123880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12A6084C-5383-4EFC-8D49-33C5B61E649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493859" y="4879254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EFC5493B-D3CF-41B9-A996-7FBE932504B8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438486" y="4123880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33A98F60-C169-44C1-9654-2239C9C1F29A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438486" y="4879254"/>
            <a:ext cx="2220341" cy="666781"/>
          </a:xfrm>
        </p:spPr>
        <p:txBody>
          <a:bodyPr anchor="t">
            <a:noAutofit/>
          </a:bodyPr>
          <a:lstStyle>
            <a:lvl1pPr marL="0" indent="0" algn="ctr">
              <a:buNone/>
              <a:defRPr sz="1600" b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600">
                <a:solidFill>
                  <a:schemeClr val="bg1"/>
                </a:solidFill>
              </a:defRPr>
            </a:lvl2pPr>
            <a:lvl3pPr marL="914400" indent="0">
              <a:buNone/>
              <a:defRPr sz="1400">
                <a:solidFill>
                  <a:schemeClr val="bg1"/>
                </a:solidFill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text here</a:t>
            </a:r>
          </a:p>
        </p:txBody>
      </p:sp>
    </p:spTree>
    <p:extLst>
      <p:ext uri="{BB962C8B-B14F-4D97-AF65-F5344CB8AC3E}">
        <p14:creationId xmlns:p14="http://schemas.microsoft.com/office/powerpoint/2010/main" val="403275381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hart Placeholder 3">
            <a:extLst>
              <a:ext uri="{FF2B5EF4-FFF2-40B4-BE49-F238E27FC236}">
                <a16:creationId xmlns:a16="http://schemas.microsoft.com/office/drawing/2014/main" id="{56084AEC-DB39-4367-A213-BB2FE4AD38B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4900613" y="1233488"/>
            <a:ext cx="6991350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928258E-48B5-471F-BC61-B45FB2CA51BA}"/>
              </a:ext>
            </a:extLst>
          </p:cNvPr>
          <p:cNvSpPr/>
          <p:nvPr userDrawn="1"/>
        </p:nvSpPr>
        <p:spPr>
          <a:xfrm>
            <a:off x="371474" y="1233488"/>
            <a:ext cx="4419187" cy="49672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9867FAC3-5109-4D5D-8105-FC48313396C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46100" y="1450975"/>
            <a:ext cx="4065588" cy="4552950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>
              <a:defRPr sz="2000">
                <a:solidFill>
                  <a:schemeClr val="bg1"/>
                </a:solidFill>
              </a:defRPr>
            </a:lvl2pPr>
            <a:lvl3pPr>
              <a:defRPr sz="1800">
                <a:solidFill>
                  <a:schemeClr val="bg1"/>
                </a:solidFill>
              </a:defRPr>
            </a:lvl3pPr>
            <a:lvl4pPr>
              <a:defRPr sz="1600">
                <a:solidFill>
                  <a:schemeClr val="bg1"/>
                </a:solidFill>
              </a:defRPr>
            </a:lvl4pPr>
            <a:lvl5pPr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203957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hart Placeholder 3">
            <a:extLst>
              <a:ext uri="{FF2B5EF4-FFF2-40B4-BE49-F238E27FC236}">
                <a16:creationId xmlns:a16="http://schemas.microsoft.com/office/drawing/2014/main" id="{56084AEC-DB39-4367-A213-BB2FE4AD38B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371475" y="1233488"/>
            <a:ext cx="11520488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368855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hart Placeholder 3">
            <a:extLst>
              <a:ext uri="{FF2B5EF4-FFF2-40B4-BE49-F238E27FC236}">
                <a16:creationId xmlns:a16="http://schemas.microsoft.com/office/drawing/2014/main" id="{56084AEC-DB39-4367-A213-BB2FE4AD38B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371475" y="1233488"/>
            <a:ext cx="7450621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1D1D3DC-359F-47D3-A498-6E5DEF615B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40675" y="1233488"/>
            <a:ext cx="3951288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329896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hart Placeholder 3">
            <a:extLst>
              <a:ext uri="{FF2B5EF4-FFF2-40B4-BE49-F238E27FC236}">
                <a16:creationId xmlns:a16="http://schemas.microsoft.com/office/drawing/2014/main" id="{56084AEC-DB39-4367-A213-BB2FE4AD38B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381415" y="1233488"/>
            <a:ext cx="5512490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7" name="Chart Placeholder 3">
            <a:extLst>
              <a:ext uri="{FF2B5EF4-FFF2-40B4-BE49-F238E27FC236}">
                <a16:creationId xmlns:a16="http://schemas.microsoft.com/office/drawing/2014/main" id="{6750280A-6976-42F9-B984-8601DD1972DC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6379473" y="1233488"/>
            <a:ext cx="5512490" cy="4967287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E63221D-DF23-4F80-AB42-A74C1B1CB425}"/>
              </a:ext>
            </a:extLst>
          </p:cNvPr>
          <p:cNvCxnSpPr/>
          <p:nvPr userDrawn="1"/>
        </p:nvCxnSpPr>
        <p:spPr>
          <a:xfrm>
            <a:off x="6125817" y="1233488"/>
            <a:ext cx="0" cy="496728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758472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B3C88-F13B-4B5F-920D-B4EFFAA59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8" cy="7588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76336E3A-55EE-4423-B1AA-7489CA988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C61EA57-B8EA-4589-A9DD-E25F300D5AFD}"/>
              </a:ext>
            </a:extLst>
          </p:cNvPr>
          <p:cNvCxnSpPr/>
          <p:nvPr userDrawn="1"/>
        </p:nvCxnSpPr>
        <p:spPr>
          <a:xfrm>
            <a:off x="4790661" y="6917634"/>
            <a:ext cx="19182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hart Placeholder 3">
            <a:extLst>
              <a:ext uri="{FF2B5EF4-FFF2-40B4-BE49-F238E27FC236}">
                <a16:creationId xmlns:a16="http://schemas.microsoft.com/office/drawing/2014/main" id="{56084AEC-DB39-4367-A213-BB2FE4AD38B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510622" y="1362696"/>
            <a:ext cx="5552246" cy="2294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9" name="Chart Placeholder 3">
            <a:extLst>
              <a:ext uri="{FF2B5EF4-FFF2-40B4-BE49-F238E27FC236}">
                <a16:creationId xmlns:a16="http://schemas.microsoft.com/office/drawing/2014/main" id="{3CC4F2FB-E360-40E2-BDA5-455EB243C21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00682" y="3781218"/>
            <a:ext cx="5552246" cy="2294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0" name="Chart Placeholder 3">
            <a:extLst>
              <a:ext uri="{FF2B5EF4-FFF2-40B4-BE49-F238E27FC236}">
                <a16:creationId xmlns:a16="http://schemas.microsoft.com/office/drawing/2014/main" id="{6373EAFD-6648-4861-97FB-A3961B86C814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6208643" y="1367561"/>
            <a:ext cx="5552246" cy="2294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1" name="Chart Placeholder 3">
            <a:extLst>
              <a:ext uri="{FF2B5EF4-FFF2-40B4-BE49-F238E27FC236}">
                <a16:creationId xmlns:a16="http://schemas.microsoft.com/office/drawing/2014/main" id="{CF0E102C-57E1-46ED-BE41-21C356F42BAD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6198703" y="3786083"/>
            <a:ext cx="5552246" cy="2294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234626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6607FB0-0FB2-41FD-B334-74C7B05B8CE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D02598E-521E-41CD-B068-134834CFF4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E8B51C6-9166-4F67-995A-396809E6533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727201" y="2337595"/>
            <a:ext cx="8737600" cy="2182811"/>
          </a:xfrm>
        </p:spPr>
        <p:txBody>
          <a:bodyPr anchor="ctr">
            <a:normAutofit/>
          </a:bodyPr>
          <a:lstStyle>
            <a:lvl1pPr algn="ctr">
              <a:defRPr sz="115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4274872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9C3DD3-9184-4434-93FC-DDB3E5B532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302458-F7EC-4A75-A897-E73CF8028E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FD31584-D229-4F6C-BA8E-36782FDA8DA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82B7AE8-665C-4FF6-B292-B525984D93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398050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E2ACFC-0D65-4857-AAEE-904747F38A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A594C5E-E06C-488C-AC82-331C53B94F1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4EC8C27-FA57-408C-8D6B-844D81BC83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468A18F-96D4-4F1F-BF6B-EDFACBF8D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18900" y="6581978"/>
            <a:ext cx="373062" cy="206104"/>
          </a:xfrm>
          <a:prstGeom prst="rect">
            <a:avLst/>
          </a:prstGeom>
        </p:spPr>
        <p:txBody>
          <a:bodyPr/>
          <a:lstStyle/>
          <a:p>
            <a:fld id="{03DC2DEF-D2FE-4B45-ABA4-9F153FD1C98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8809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F0F984-47A2-95F4-594E-47D4455946D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ar-KW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ED9790-0B85-564C-8D74-AC192142CF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ar-KW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4DE1F4-9BE3-6B7B-1198-16FC736125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1C99A-3D17-4991-A59C-A4C207DFBD10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E8AF91-E248-84EF-F9C7-2BE99B0CB8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D0BE54-2BE3-6CF2-613B-C2469CFEBB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46E968-44DC-4A2C-A61D-0725C6138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524694260"/>
      </p:ext>
    </p:extLst>
  </p:cSld>
  <p:clrMapOvr>
    <a:masterClrMapping/>
  </p:clrMapOvr>
  <p:hf sldNum="0" hdr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plant&#10;&#10;Description automatically generated">
            <a:extLst>
              <a:ext uri="{FF2B5EF4-FFF2-40B4-BE49-F238E27FC236}">
                <a16:creationId xmlns:a16="http://schemas.microsoft.com/office/drawing/2014/main" id="{A26D6E84-B5BE-5F3E-8B3F-1A46C7F307C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7210" y="0"/>
            <a:ext cx="8392026" cy="6858000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F0A7E03F-5776-960D-3CA6-7CE62AC96693}"/>
              </a:ext>
            </a:extLst>
          </p:cNvPr>
          <p:cNvSpPr/>
          <p:nvPr userDrawn="1"/>
        </p:nvSpPr>
        <p:spPr>
          <a:xfrm>
            <a:off x="3300284" y="654912"/>
            <a:ext cx="5591432" cy="559143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A7464AF-3FD6-6193-CC95-A941ECE17B9D}"/>
              </a:ext>
            </a:extLst>
          </p:cNvPr>
          <p:cNvCxnSpPr>
            <a:cxnSpLocks/>
          </p:cNvCxnSpPr>
          <p:nvPr userDrawn="1"/>
        </p:nvCxnSpPr>
        <p:spPr>
          <a:xfrm>
            <a:off x="4359876" y="4300155"/>
            <a:ext cx="3472249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1" name="Picture 10" descr="A picture containing text&#10;&#10;Description automatically generated">
            <a:extLst>
              <a:ext uri="{FF2B5EF4-FFF2-40B4-BE49-F238E27FC236}">
                <a16:creationId xmlns:a16="http://schemas.microsoft.com/office/drawing/2014/main" id="{E5214731-3110-8D76-56DF-63353710419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9961" y="4157464"/>
            <a:ext cx="972078" cy="285381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516369FF-9501-1944-3E3F-46CBFD515D8D}"/>
              </a:ext>
            </a:extLst>
          </p:cNvPr>
          <p:cNvSpPr/>
          <p:nvPr userDrawn="1"/>
        </p:nvSpPr>
        <p:spPr>
          <a:xfrm>
            <a:off x="3447535" y="807312"/>
            <a:ext cx="5296930" cy="529693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" name="Picture 12" descr="A picture containing ceramic ware, porcelain&#10;&#10;Description automatically generated">
            <a:extLst>
              <a:ext uri="{FF2B5EF4-FFF2-40B4-BE49-F238E27FC236}">
                <a16:creationId xmlns:a16="http://schemas.microsoft.com/office/drawing/2014/main" id="{AB1576B0-66ED-3F92-2AF8-4EF965E4E3F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9338" y="4814449"/>
            <a:ext cx="1668775" cy="162143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E576603-B88C-9F7F-98A5-E94BD2C23E6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777" y="1164252"/>
            <a:ext cx="818801" cy="8455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94248F2-5264-4601-AA0B-6C092F77F2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749296" y="2660904"/>
            <a:ext cx="6693408" cy="1088136"/>
          </a:xfrm>
        </p:spPr>
        <p:txBody>
          <a:bodyPr anchor="b">
            <a:noAutofit/>
          </a:bodyPr>
          <a:lstStyle>
            <a:lvl1pPr algn="ctr">
              <a:defRPr sz="4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FB69D3-5632-4285-A209-9DCA67DA66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6384" y="2267712"/>
            <a:ext cx="2999232" cy="43891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883543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fabric&#10;&#10;Description automatically generated">
            <a:extLst>
              <a:ext uri="{FF2B5EF4-FFF2-40B4-BE49-F238E27FC236}">
                <a16:creationId xmlns:a16="http://schemas.microsoft.com/office/drawing/2014/main" id="{ABAD6905-AD97-1EAF-A4A3-D0BB13B1280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7013" y="1162701"/>
            <a:ext cx="1562100" cy="439420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63BCB4CA-03FB-81F4-F8A2-FA9C0DBDEB11}"/>
              </a:ext>
            </a:extLst>
          </p:cNvPr>
          <p:cNvSpPr/>
          <p:nvPr userDrawn="1"/>
        </p:nvSpPr>
        <p:spPr>
          <a:xfrm>
            <a:off x="0" y="0"/>
            <a:ext cx="6096000" cy="686957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" name="Picture 12" descr="A group of flowers&#10;&#10;Description automatically generated with low confidence">
            <a:extLst>
              <a:ext uri="{FF2B5EF4-FFF2-40B4-BE49-F238E27FC236}">
                <a16:creationId xmlns:a16="http://schemas.microsoft.com/office/drawing/2014/main" id="{138EDBF7-FA56-2BF9-ECFA-6C39FEE8F88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59852" flipH="1">
            <a:off x="404995" y="1513409"/>
            <a:ext cx="1230524" cy="228732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A0D1FF5-7EF8-4250-A259-43050ABBD3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83880" y="978408"/>
            <a:ext cx="3749040" cy="132588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51CCCC-1589-401D-AE98-FC28716301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85D9D7D-8D9A-473E-AF0D-EF1940D793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32" name="Content Placeholder 5">
            <a:extLst>
              <a:ext uri="{FF2B5EF4-FFF2-40B4-BE49-F238E27FC236}">
                <a16:creationId xmlns:a16="http://schemas.microsoft.com/office/drawing/2014/main" id="{9BEB2D80-6263-5794-6A1A-CFF345F7A92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8183880" y="2194560"/>
            <a:ext cx="3749040" cy="4306824"/>
          </a:xfrm>
        </p:spPr>
        <p:txBody>
          <a:bodyPr>
            <a:normAutofit/>
          </a:bodyPr>
          <a:lstStyle>
            <a:lvl1pPr marL="0" indent="0">
              <a:lnSpc>
                <a:spcPct val="150000"/>
              </a:lnSpc>
              <a:buClr>
                <a:srgbClr val="73292A"/>
              </a:buClr>
              <a:buNone/>
              <a:defRPr sz="2400"/>
            </a:lvl1pPr>
            <a:lvl2pPr marL="228600">
              <a:buClr>
                <a:srgbClr val="73292A"/>
              </a:buClr>
              <a:defRPr sz="2000"/>
            </a:lvl2pPr>
            <a:lvl3pPr marL="685800">
              <a:buClr>
                <a:srgbClr val="73292A"/>
              </a:buClr>
              <a:defRPr sz="1800"/>
            </a:lvl3pPr>
            <a:lvl4pPr marL="1143000">
              <a:buClr>
                <a:srgbClr val="73292A"/>
              </a:buClr>
              <a:defRPr sz="1600"/>
            </a:lvl4pPr>
            <a:lvl5pPr marL="1600200">
              <a:buClr>
                <a:srgbClr val="73292A"/>
              </a:buCl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pic>
        <p:nvPicPr>
          <p:cNvPr id="6" name="Picture 5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0FE36A83-31CF-DF76-5708-55ED9FB707E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235" y="2476883"/>
            <a:ext cx="749300" cy="2755900"/>
          </a:xfrm>
          <a:prstGeom prst="rect">
            <a:avLst/>
          </a:prstGeom>
        </p:spPr>
      </p:pic>
      <p:sp>
        <p:nvSpPr>
          <p:cNvPr id="11" name="Text Placeholder 33">
            <a:extLst>
              <a:ext uri="{FF2B5EF4-FFF2-40B4-BE49-F238E27FC236}">
                <a16:creationId xmlns:a16="http://schemas.microsoft.com/office/drawing/2014/main" id="{5BF6365E-74A9-6D7B-5F20-7C29F29017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08928" y="1314085"/>
            <a:ext cx="3922776" cy="4242816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0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74060753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BB4DE27-1913-8274-9943-46641EA0DAB7}"/>
              </a:ext>
            </a:extLst>
          </p:cNvPr>
          <p:cNvSpPr/>
          <p:nvPr userDrawn="1"/>
        </p:nvSpPr>
        <p:spPr>
          <a:xfrm>
            <a:off x="1174276" y="-756"/>
            <a:ext cx="9843449" cy="56904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901AB4A-AE17-BFA4-697C-75EC6407E147}"/>
              </a:ext>
            </a:extLst>
          </p:cNvPr>
          <p:cNvSpPr/>
          <p:nvPr userDrawn="1"/>
        </p:nvSpPr>
        <p:spPr>
          <a:xfrm>
            <a:off x="1604189" y="-13446"/>
            <a:ext cx="8983623" cy="5257799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" name="Picture 10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1C7F01FE-99A8-35BD-05A1-6D93A2578EB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2833" y="5110810"/>
            <a:ext cx="1207554" cy="35451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66660DF-FD7A-4340-E854-B4680A6B88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5202474" y="-1953000"/>
            <a:ext cx="1485900" cy="53721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48028" y="1389888"/>
            <a:ext cx="8695944" cy="1325880"/>
          </a:xfrm>
        </p:spPr>
        <p:txBody>
          <a:bodyPr/>
          <a:lstStyle>
            <a:lvl1pPr algn="ctr">
              <a:defRPr>
                <a:latin typeface="Baskerville" panose="02020502070401020303" pitchFamily="18" charset="0"/>
                <a:ea typeface="Baskerville" panose="02020502070401020303" pitchFamily="18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23516" y="2651760"/>
            <a:ext cx="7744968" cy="2697480"/>
          </a:xfrm>
        </p:spPr>
        <p:txBody>
          <a:bodyPr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  <a:lvl2pPr algn="ctr">
              <a:lnSpc>
                <a:spcPct val="100000"/>
              </a:lnSpc>
              <a:defRPr sz="18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2pPr>
            <a:lvl3pPr algn="ctr">
              <a:defRPr sz="16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3pPr>
            <a:lvl4pPr algn="ctr">
              <a:defRPr sz="14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4pPr>
            <a:lvl5pPr algn="ctr">
              <a:defRPr sz="14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2F05D25C-B703-1868-603E-D468EF44D79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8FDB2CC-A975-BC07-042A-228D387E516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96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8ADFA29-47E3-2E16-12B7-D8031DC04C0D}"/>
              </a:ext>
            </a:extLst>
          </p:cNvPr>
          <p:cNvSpPr/>
          <p:nvPr userDrawn="1"/>
        </p:nvSpPr>
        <p:spPr>
          <a:xfrm>
            <a:off x="0" y="3377183"/>
            <a:ext cx="12192000" cy="23265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" name="Picture 10" descr="A close up of a plant&#10;&#10;Description automatically generated with low confidence">
            <a:extLst>
              <a:ext uri="{FF2B5EF4-FFF2-40B4-BE49-F238E27FC236}">
                <a16:creationId xmlns:a16="http://schemas.microsoft.com/office/drawing/2014/main" id="{D373DB44-C887-96AC-D32D-B7656F28FB9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5387322" y="3187511"/>
            <a:ext cx="1422400" cy="5283200"/>
          </a:xfrm>
          <a:prstGeom prst="rect">
            <a:avLst/>
          </a:prstGeom>
        </p:spPr>
      </p:pic>
      <p:pic>
        <p:nvPicPr>
          <p:cNvPr id="9" name="Picture 8" descr="A picture containing bedclothes, fabric&#10;&#10;Description automatically generated">
            <a:extLst>
              <a:ext uri="{FF2B5EF4-FFF2-40B4-BE49-F238E27FC236}">
                <a16:creationId xmlns:a16="http://schemas.microsoft.com/office/drawing/2014/main" id="{6A080FF9-A96B-AA38-428D-5F2CF533D06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5400022" y="287485"/>
            <a:ext cx="1485900" cy="53721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5150280-02E2-686D-A130-65EBDA15EF13}"/>
              </a:ext>
            </a:extLst>
          </p:cNvPr>
          <p:cNvSpPr/>
          <p:nvPr userDrawn="1"/>
        </p:nvSpPr>
        <p:spPr>
          <a:xfrm>
            <a:off x="232651" y="3633264"/>
            <a:ext cx="11740896" cy="1789752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Gill Sans Light" panose="020B0302020104020203" pitchFamily="34" charset="-79"/>
              <a:cs typeface="Gill Sans Light" panose="020B0302020104020203" pitchFamily="34" charset="-79"/>
            </a:endParaRPr>
          </a:p>
        </p:txBody>
      </p:sp>
      <p:pic>
        <p:nvPicPr>
          <p:cNvPr id="15" name="Picture 14" descr="A picture containing ceramic ware, porcelain&#10;&#10;Description automatically generated">
            <a:extLst>
              <a:ext uri="{FF2B5EF4-FFF2-40B4-BE49-F238E27FC236}">
                <a16:creationId xmlns:a16="http://schemas.microsoft.com/office/drawing/2014/main" id="{3DD4D68C-6665-333E-98E8-785116A05A7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90193">
            <a:off x="6957396" y="5090392"/>
            <a:ext cx="856832" cy="832525"/>
          </a:xfrm>
          <a:prstGeom prst="rect">
            <a:avLst/>
          </a:prstGeom>
        </p:spPr>
      </p:pic>
      <p:pic>
        <p:nvPicPr>
          <p:cNvPr id="17" name="Picture 16" descr="A picture containing text&#10;&#10;Description automatically generated">
            <a:extLst>
              <a:ext uri="{FF2B5EF4-FFF2-40B4-BE49-F238E27FC236}">
                <a16:creationId xmlns:a16="http://schemas.microsoft.com/office/drawing/2014/main" id="{27E0939A-D971-0D79-9B6D-834913C959B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2979" y="3252854"/>
            <a:ext cx="1206427" cy="62135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DFA2E8-50A1-4465-AC33-6FAC0E7736E9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153668" y="3977640"/>
            <a:ext cx="9884664" cy="731520"/>
          </a:xfrm>
        </p:spPr>
        <p:txBody>
          <a:bodyPr anchor="b">
            <a:norm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65DE34-CDB7-41F7-A95A-592B99558C69}"/>
              </a:ext>
            </a:extLst>
          </p:cNvPr>
          <p:cNvSpPr>
            <a:spLocks noGrp="1"/>
          </p:cNvSpPr>
          <p:nvPr userDrawn="1">
            <p:ph type="body" idx="1"/>
          </p:nvPr>
        </p:nvSpPr>
        <p:spPr>
          <a:xfrm>
            <a:off x="1153668" y="4700016"/>
            <a:ext cx="9884664" cy="457200"/>
          </a:xfr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3991095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0999"/>
            <a:ext cx="10515600" cy="1325880"/>
          </a:xfrm>
        </p:spPr>
        <p:txBody>
          <a:bodyPr/>
          <a:lstStyle>
            <a:lvl1pPr algn="ctr">
              <a:defRPr>
                <a:latin typeface="Baskerville" panose="02020502070401020303" pitchFamily="18" charset="0"/>
                <a:ea typeface="Baskerville" panose="02020502070401020303" pitchFamily="18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70832"/>
          </a:xfrm>
        </p:spPr>
        <p:txBody>
          <a:bodyPr/>
          <a:lstStyle>
            <a:lvl1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  <a:lvl2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2pPr>
            <a:lvl3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3pPr>
            <a:lvl4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4pPr>
            <a:lvl5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170EA9-DC14-D6B7-054C-51C9E1FE932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F65A817-7911-6CCE-C2C4-2C8568F7F3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61794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gre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0999"/>
            <a:ext cx="10515600" cy="1325880"/>
          </a:xfrm>
        </p:spPr>
        <p:txBody>
          <a:bodyPr/>
          <a:lstStyle>
            <a:lvl1pPr algn="ctr">
              <a:defRPr>
                <a:latin typeface="Baskerville" panose="02020502070401020303" pitchFamily="18" charset="0"/>
                <a:ea typeface="Baskerville" panose="02020502070401020303" pitchFamily="18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0200"/>
            <a:ext cx="10972800" cy="4572000"/>
          </a:xfrm>
        </p:spPr>
        <p:txBody>
          <a:bodyPr/>
          <a:lstStyle>
            <a:lvl1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  <a:lvl2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2pPr>
            <a:lvl3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3pPr>
            <a:lvl4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4pPr>
            <a:lvl5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170EA9-DC14-D6B7-054C-51C9E1FE932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F65A817-7911-6CCE-C2C4-2C8568F7F3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818098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2F45E1C-47F6-0AF9-7468-BA613D681E1D}"/>
              </a:ext>
            </a:extLst>
          </p:cNvPr>
          <p:cNvSpPr/>
          <p:nvPr userDrawn="1"/>
        </p:nvSpPr>
        <p:spPr>
          <a:xfrm>
            <a:off x="0" y="1533950"/>
            <a:ext cx="12192000" cy="3790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8" name="Picture 7" descr="A picture containing fabric&#10;&#10;Description automatically generated">
            <a:extLst>
              <a:ext uri="{FF2B5EF4-FFF2-40B4-BE49-F238E27FC236}">
                <a16:creationId xmlns:a16="http://schemas.microsoft.com/office/drawing/2014/main" id="{AB9E0D8B-7031-366D-884B-EB3FABD78CA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5056236" y="-1772981"/>
            <a:ext cx="2147050" cy="603966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1859314F-DCEF-A5A7-C5D9-F0D39AAC9FFA}"/>
              </a:ext>
            </a:extLst>
          </p:cNvPr>
          <p:cNvSpPr/>
          <p:nvPr userDrawn="1"/>
        </p:nvSpPr>
        <p:spPr>
          <a:xfrm>
            <a:off x="225552" y="1796143"/>
            <a:ext cx="11740896" cy="3265714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6" name="Picture 15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DAAE5EB8-5B6B-6FA6-E6E7-D2F58FDFB4A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307543" y="-287017"/>
            <a:ext cx="1051334" cy="3866771"/>
          </a:xfrm>
          <a:prstGeom prst="rect">
            <a:avLst/>
          </a:prstGeom>
        </p:spPr>
      </p:pic>
      <p:pic>
        <p:nvPicPr>
          <p:cNvPr id="19" name="Picture 18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BB1368FF-AA1B-4423-30B1-BE082E6F191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222" y="4923380"/>
            <a:ext cx="1207554" cy="3545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DFA2E8-50A1-4465-AC33-6FAC0E7736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43456" y="2404872"/>
            <a:ext cx="8705088" cy="2002536"/>
          </a:xfrm>
        </p:spPr>
        <p:txBody>
          <a:bodyPr anchor="t">
            <a:norm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65DE34-CDB7-41F7-A95A-592B99558C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743454" y="3964517"/>
            <a:ext cx="8705089" cy="457200"/>
          </a:xfr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3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F5E2B84E-B4F2-ED93-8084-ECFC3B9C380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0149667" y="3189069"/>
            <a:ext cx="945473" cy="1936750"/>
          </a:xfrm>
        </p:spPr>
        <p:txBody>
          <a:bodyPr>
            <a:noAutofit/>
          </a:bodyPr>
          <a:lstStyle>
            <a:lvl1pPr marL="0" indent="0">
              <a:buNone/>
              <a:defRPr sz="140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FDD82133-EB75-7E07-A9CE-730CB7F6CD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33184" y="2136567"/>
            <a:ext cx="941832" cy="1936750"/>
          </a:xfrm>
        </p:spPr>
        <p:txBody>
          <a:bodyPr>
            <a:noAutofit/>
          </a:bodyPr>
          <a:lstStyle>
            <a:lvl1pPr marL="0" indent="0">
              <a:buNone/>
              <a:defRPr sz="140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</p:spTree>
    <p:extLst>
      <p:ext uri="{BB962C8B-B14F-4D97-AF65-F5344CB8AC3E}">
        <p14:creationId xmlns:p14="http://schemas.microsoft.com/office/powerpoint/2010/main" val="28287848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41740FC-E682-E87B-87BB-213396FD2DF6}"/>
              </a:ext>
            </a:extLst>
          </p:cNvPr>
          <p:cNvSpPr/>
          <p:nvPr userDrawn="1"/>
        </p:nvSpPr>
        <p:spPr>
          <a:xfrm>
            <a:off x="553443" y="0"/>
            <a:ext cx="11105522" cy="62446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AC6E25B-7977-E725-B84F-07CA54BB4973}"/>
              </a:ext>
            </a:extLst>
          </p:cNvPr>
          <p:cNvSpPr/>
          <p:nvPr userDrawn="1"/>
        </p:nvSpPr>
        <p:spPr>
          <a:xfrm>
            <a:off x="877579" y="0"/>
            <a:ext cx="10460969" cy="587278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Picture 9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0EE757CA-B891-A6E4-F7DB-FFB1DBFDA0C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1275" y="5738220"/>
            <a:ext cx="1207554" cy="3545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15CA519-6BA6-FAC8-3545-2E7E3CBDE2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6A1AC1B6-9CB9-19D8-8BDC-EDC0B6C19DBE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1375868" y="1797050"/>
            <a:ext cx="2057400" cy="20589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DAB2A93C-DB99-8217-D74F-D08E610FA75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26173" y="3946525"/>
            <a:ext cx="2194560" cy="35560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61950EAA-EB4E-8768-AFC9-A0356AECFE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328309" y="4306415"/>
            <a:ext cx="2194560" cy="27432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E3B18CDB-3FF1-EC8E-EA8A-31E9BF81747A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>
          <a:xfrm>
            <a:off x="3828270" y="1797050"/>
            <a:ext cx="2057400" cy="20589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Text Placeholder 19">
            <a:extLst>
              <a:ext uri="{FF2B5EF4-FFF2-40B4-BE49-F238E27FC236}">
                <a16:creationId xmlns:a16="http://schemas.microsoft.com/office/drawing/2014/main" id="{EAB1EC17-F1C7-0781-4F52-DEE9122BBC9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763663" y="3926721"/>
            <a:ext cx="2194560" cy="35560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9">
            <a:extLst>
              <a:ext uri="{FF2B5EF4-FFF2-40B4-BE49-F238E27FC236}">
                <a16:creationId xmlns:a16="http://schemas.microsoft.com/office/drawing/2014/main" id="{9E2E4E06-43E3-5309-A921-59117EDFEA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765799" y="4286611"/>
            <a:ext cx="2194560" cy="27432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Picture Placeholder 17">
            <a:extLst>
              <a:ext uri="{FF2B5EF4-FFF2-40B4-BE49-F238E27FC236}">
                <a16:creationId xmlns:a16="http://schemas.microsoft.com/office/drawing/2014/main" id="{2EB018F6-8206-135F-BF16-29E6E63FD099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280672" y="1797050"/>
            <a:ext cx="2057400" cy="20589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19">
            <a:extLst>
              <a:ext uri="{FF2B5EF4-FFF2-40B4-BE49-F238E27FC236}">
                <a16:creationId xmlns:a16="http://schemas.microsoft.com/office/drawing/2014/main" id="{13D50A41-E904-8A4E-6F0A-F980F8D6471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216065" y="3946525"/>
            <a:ext cx="2194560" cy="35560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19">
            <a:extLst>
              <a:ext uri="{FF2B5EF4-FFF2-40B4-BE49-F238E27FC236}">
                <a16:creationId xmlns:a16="http://schemas.microsoft.com/office/drawing/2014/main" id="{D6CE30A5-8B65-384B-A8B9-6F711A5219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18201" y="4306415"/>
            <a:ext cx="2194560" cy="27432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D1C71745-769D-8F16-2B61-EF5D4012F1E3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8733074" y="1797050"/>
            <a:ext cx="2057400" cy="20589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Text Placeholder 19">
            <a:extLst>
              <a:ext uri="{FF2B5EF4-FFF2-40B4-BE49-F238E27FC236}">
                <a16:creationId xmlns:a16="http://schemas.microsoft.com/office/drawing/2014/main" id="{D6D40AAC-2768-6F48-97AE-FD958D89FD8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666331" y="3946525"/>
            <a:ext cx="2194560" cy="35560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19">
            <a:extLst>
              <a:ext uri="{FF2B5EF4-FFF2-40B4-BE49-F238E27FC236}">
                <a16:creationId xmlns:a16="http://schemas.microsoft.com/office/drawing/2014/main" id="{85652007-C32E-173C-2A5F-B1C08D6140D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668467" y="4306415"/>
            <a:ext cx="2194560" cy="274320"/>
          </a:xfrm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AD4DF5-3AA4-926D-00B1-1C24F968F4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3EC206-AFEC-E74D-0522-B0D47B2E7A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9184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41740FC-E682-E87B-87BB-213396FD2DF6}"/>
              </a:ext>
            </a:extLst>
          </p:cNvPr>
          <p:cNvSpPr/>
          <p:nvPr userDrawn="1"/>
        </p:nvSpPr>
        <p:spPr>
          <a:xfrm>
            <a:off x="553443" y="0"/>
            <a:ext cx="11105522" cy="62446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AC6E25B-7977-E725-B84F-07CA54BB4973}"/>
              </a:ext>
            </a:extLst>
          </p:cNvPr>
          <p:cNvSpPr/>
          <p:nvPr userDrawn="1"/>
        </p:nvSpPr>
        <p:spPr>
          <a:xfrm>
            <a:off x="877579" y="0"/>
            <a:ext cx="10460969" cy="587278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Picture 9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0EE757CA-B891-A6E4-F7DB-FFB1DBFDA0C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1275" y="5738220"/>
            <a:ext cx="1207554" cy="3545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15CA519-6BA6-FAC8-3545-2E7E3CBDE2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6A1AC1B6-9CB9-19D8-8BDC-EDC0B6C19DBE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1681364" y="1658061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DAB2A93C-DB99-8217-D74F-D08E610FA75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06424" y="2926080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61950EAA-EB4E-8768-AFC9-A0356AECFE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106424" y="3145536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Picture Placeholder 17">
            <a:extLst>
              <a:ext uri="{FF2B5EF4-FFF2-40B4-BE49-F238E27FC236}">
                <a16:creationId xmlns:a16="http://schemas.microsoft.com/office/drawing/2014/main" id="{B23EF08B-7D0C-7D96-413D-71C22E3F74D0}"/>
              </a:ext>
            </a:extLst>
          </p:cNvPr>
          <p:cNvSpPr>
            <a:spLocks noGrp="1" noChangeAspect="1"/>
          </p:cNvSpPr>
          <p:nvPr>
            <p:ph type="pic" sz="quarter" idx="26"/>
          </p:nvPr>
        </p:nvSpPr>
        <p:spPr>
          <a:xfrm>
            <a:off x="1681364" y="3818492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Text Placeholder 19">
            <a:extLst>
              <a:ext uri="{FF2B5EF4-FFF2-40B4-BE49-F238E27FC236}">
                <a16:creationId xmlns:a16="http://schemas.microsoft.com/office/drawing/2014/main" id="{A6866782-6675-4F37-E5D2-68CB0191C1A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106424" y="5086511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9F53AB27-DDFA-AA5D-8253-546C9BBA9CE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106424" y="5305967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E3B18CDB-3FF1-EC8E-EA8A-31E9BF81747A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>
          <a:xfrm>
            <a:off x="4226754" y="1658061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Text Placeholder 19">
            <a:extLst>
              <a:ext uri="{FF2B5EF4-FFF2-40B4-BE49-F238E27FC236}">
                <a16:creationId xmlns:a16="http://schemas.microsoft.com/office/drawing/2014/main" id="{EAB1EC17-F1C7-0781-4F52-DEE9122BBC9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639312" y="2926080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9">
            <a:extLst>
              <a:ext uri="{FF2B5EF4-FFF2-40B4-BE49-F238E27FC236}">
                <a16:creationId xmlns:a16="http://schemas.microsoft.com/office/drawing/2014/main" id="{9E2E4E06-43E3-5309-A921-59117EDFEA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639312" y="3145536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Picture Placeholder 17">
            <a:extLst>
              <a:ext uri="{FF2B5EF4-FFF2-40B4-BE49-F238E27FC236}">
                <a16:creationId xmlns:a16="http://schemas.microsoft.com/office/drawing/2014/main" id="{DD9CE7E9-3BC2-0321-457B-61D363708B38}"/>
              </a:ext>
            </a:extLst>
          </p:cNvPr>
          <p:cNvSpPr>
            <a:spLocks noGrp="1" noChangeAspect="1"/>
          </p:cNvSpPr>
          <p:nvPr>
            <p:ph type="pic" sz="quarter" idx="29"/>
          </p:nvPr>
        </p:nvSpPr>
        <p:spPr>
          <a:xfrm>
            <a:off x="4226754" y="3818492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70DD1941-A469-A457-B987-E0E2C300A8AE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639312" y="5086511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D6B84B7D-A7EC-6FE1-9925-F78AF0DE230F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639312" y="5305967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Picture Placeholder 17">
            <a:extLst>
              <a:ext uri="{FF2B5EF4-FFF2-40B4-BE49-F238E27FC236}">
                <a16:creationId xmlns:a16="http://schemas.microsoft.com/office/drawing/2014/main" id="{2EB018F6-8206-135F-BF16-29E6E63FD099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772144" y="1658061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19">
            <a:extLst>
              <a:ext uri="{FF2B5EF4-FFF2-40B4-BE49-F238E27FC236}">
                <a16:creationId xmlns:a16="http://schemas.microsoft.com/office/drawing/2014/main" id="{13D50A41-E904-8A4E-6F0A-F980F8D6471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172200" y="2926080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19">
            <a:extLst>
              <a:ext uri="{FF2B5EF4-FFF2-40B4-BE49-F238E27FC236}">
                <a16:creationId xmlns:a16="http://schemas.microsoft.com/office/drawing/2014/main" id="{D6CE30A5-8B65-384B-A8B9-6F711A5219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172200" y="3145536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Picture Placeholder 17">
            <a:extLst>
              <a:ext uri="{FF2B5EF4-FFF2-40B4-BE49-F238E27FC236}">
                <a16:creationId xmlns:a16="http://schemas.microsoft.com/office/drawing/2014/main" id="{AA1AC2FE-336D-4E7F-2C86-6A8C29BA8F90}"/>
              </a:ext>
            </a:extLst>
          </p:cNvPr>
          <p:cNvSpPr>
            <a:spLocks noGrp="1" noChangeAspect="1"/>
          </p:cNvSpPr>
          <p:nvPr>
            <p:ph type="pic" sz="quarter" idx="28"/>
          </p:nvPr>
        </p:nvSpPr>
        <p:spPr>
          <a:xfrm>
            <a:off x="6772144" y="3818492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19">
            <a:extLst>
              <a:ext uri="{FF2B5EF4-FFF2-40B4-BE49-F238E27FC236}">
                <a16:creationId xmlns:a16="http://schemas.microsoft.com/office/drawing/2014/main" id="{FA370BF1-09EC-DBE1-5118-8A92A0F90BC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6172200" y="5086511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19">
            <a:extLst>
              <a:ext uri="{FF2B5EF4-FFF2-40B4-BE49-F238E27FC236}">
                <a16:creationId xmlns:a16="http://schemas.microsoft.com/office/drawing/2014/main" id="{5089D72C-E865-F5D3-CB1E-050AEF68445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172200" y="5305967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D1C71745-769D-8F16-2B61-EF5D4012F1E3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9317533" y="1658061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Text Placeholder 19">
            <a:extLst>
              <a:ext uri="{FF2B5EF4-FFF2-40B4-BE49-F238E27FC236}">
                <a16:creationId xmlns:a16="http://schemas.microsoft.com/office/drawing/2014/main" id="{D6D40AAC-2768-6F48-97AE-FD958D89FD8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705088" y="2926080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19">
            <a:extLst>
              <a:ext uri="{FF2B5EF4-FFF2-40B4-BE49-F238E27FC236}">
                <a16:creationId xmlns:a16="http://schemas.microsoft.com/office/drawing/2014/main" id="{85652007-C32E-173C-2A5F-B1C08D6140D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705088" y="3145536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Picture Placeholder 17">
            <a:extLst>
              <a:ext uri="{FF2B5EF4-FFF2-40B4-BE49-F238E27FC236}">
                <a16:creationId xmlns:a16="http://schemas.microsoft.com/office/drawing/2014/main" id="{4F7ECA98-24CD-8CC5-A3EC-BFF5E9B11748}"/>
              </a:ext>
            </a:extLst>
          </p:cNvPr>
          <p:cNvSpPr>
            <a:spLocks noGrp="1" noChangeAspect="1"/>
          </p:cNvSpPr>
          <p:nvPr>
            <p:ph type="pic" sz="quarter" idx="27"/>
          </p:nvPr>
        </p:nvSpPr>
        <p:spPr>
          <a:xfrm>
            <a:off x="9317533" y="3818492"/>
            <a:ext cx="1160392" cy="11612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Text Placeholder 19">
            <a:extLst>
              <a:ext uri="{FF2B5EF4-FFF2-40B4-BE49-F238E27FC236}">
                <a16:creationId xmlns:a16="http://schemas.microsoft.com/office/drawing/2014/main" id="{46CBECF2-D93E-3DF9-064C-CB4A3262B69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05088" y="5086511"/>
            <a:ext cx="2322576" cy="182880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spc="20" baseline="0">
                <a:latin typeface="Gill Sans Nova" panose="020B06020201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19">
            <a:extLst>
              <a:ext uri="{FF2B5EF4-FFF2-40B4-BE49-F238E27FC236}">
                <a16:creationId xmlns:a16="http://schemas.microsoft.com/office/drawing/2014/main" id="{71E06E16-A083-B853-8155-7FF97AD1DE8F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705088" y="5305967"/>
            <a:ext cx="2322576" cy="26517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spc="20" baseline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AD4DF5-3AA4-926D-00B1-1C24F968F4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3EC206-AFEC-E74D-0522-B0D47B2E7A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1090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EB05881-FB11-43E8-CCDD-8C12CDB4FE47}"/>
              </a:ext>
            </a:extLst>
          </p:cNvPr>
          <p:cNvSpPr/>
          <p:nvPr userDrawn="1"/>
        </p:nvSpPr>
        <p:spPr>
          <a:xfrm>
            <a:off x="838199" y="196052"/>
            <a:ext cx="10515601" cy="16867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9" name="Picture 8" descr="A picture containing fabric&#10;&#10;Description automatically generated">
            <a:extLst>
              <a:ext uri="{FF2B5EF4-FFF2-40B4-BE49-F238E27FC236}">
                <a16:creationId xmlns:a16="http://schemas.microsoft.com/office/drawing/2014/main" id="{A4941BBB-13FC-2ACE-1A50-C0F465531B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5314950" y="-64113"/>
            <a:ext cx="1562100" cy="439420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D8BE9E36-E9D5-3FA6-EE22-A6E5CE13C462}"/>
              </a:ext>
            </a:extLst>
          </p:cNvPr>
          <p:cNvSpPr/>
          <p:nvPr userDrawn="1"/>
        </p:nvSpPr>
        <p:spPr>
          <a:xfrm>
            <a:off x="995423" y="319215"/>
            <a:ext cx="10185721" cy="1444625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" name="Picture 12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479E4054-0885-457B-35B3-A9B26ED9360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869421" y="459092"/>
            <a:ext cx="749300" cy="27559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84632"/>
            <a:ext cx="10515600" cy="1133856"/>
          </a:xfrm>
        </p:spPr>
        <p:txBody>
          <a:bodyPr/>
          <a:lstStyle>
            <a:lvl1pPr algn="ctr">
              <a:defRPr>
                <a:latin typeface="Baskerville" panose="02020502070401020303" pitchFamily="18" charset="0"/>
                <a:ea typeface="Baskerville" panose="02020502070401020303" pitchFamily="18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990088"/>
            <a:ext cx="10515600" cy="3474720"/>
          </a:xfrm>
        </p:spPr>
        <p:txBody>
          <a:bodyPr/>
          <a:lstStyle>
            <a:lvl1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  <a:lvl2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2pPr>
            <a:lvl3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3pPr>
            <a:lvl4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4pPr>
            <a:lvl5pPr>
              <a:defRPr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C6C79F3B-6B68-BA3C-6CBE-C26E339E45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9D503431-982D-5D35-88BF-09474F76D65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867320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068407D-A1C4-B842-0C34-B2DE8AD312D3}"/>
              </a:ext>
            </a:extLst>
          </p:cNvPr>
          <p:cNvSpPr/>
          <p:nvPr userDrawn="1"/>
        </p:nvSpPr>
        <p:spPr>
          <a:xfrm>
            <a:off x="4680" y="0"/>
            <a:ext cx="12191999" cy="230924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A1AE7FB-DFC0-DCDA-47AD-6ED81A6427FA}"/>
              </a:ext>
            </a:extLst>
          </p:cNvPr>
          <p:cNvSpPr/>
          <p:nvPr userDrawn="1"/>
        </p:nvSpPr>
        <p:spPr>
          <a:xfrm>
            <a:off x="1007819" y="319215"/>
            <a:ext cx="10185721" cy="1444625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Picture 9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7A4DFCBA-879E-D6C9-9F81-B4F9225423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6902" y="1631192"/>
            <a:ext cx="1207554" cy="3545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562BF3-1BFC-6948-02E0-8A1C121C38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381000"/>
            <a:ext cx="114300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158D7F8-0920-52BA-580D-07249122876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E6611EB-89A4-4C55-4032-4D0C418398D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C6963F99-41C3-5ED4-AAD8-B904145CC7EA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975360" y="2615184"/>
            <a:ext cx="10241280" cy="33192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3447529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2F7EB7A-F5B6-E308-68EE-3065E2B039A6}"/>
              </a:ext>
            </a:extLst>
          </p:cNvPr>
          <p:cNvSpPr/>
          <p:nvPr userDrawn="1"/>
        </p:nvSpPr>
        <p:spPr>
          <a:xfrm>
            <a:off x="0" y="0"/>
            <a:ext cx="4873752" cy="686957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6" name="Picture 35" descr="A close-up of a tree&#10;&#10;Description automatically generated with medium confidence">
            <a:extLst>
              <a:ext uri="{FF2B5EF4-FFF2-40B4-BE49-F238E27FC236}">
                <a16:creationId xmlns:a16="http://schemas.microsoft.com/office/drawing/2014/main" id="{FED57607-56F6-9FD5-F0A8-DE0BCFE896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66459" flipH="1">
            <a:off x="2282032" y="1589693"/>
            <a:ext cx="970220" cy="223612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A0D1FF5-7EF8-4250-A259-43050ABBD3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1072" y="978408"/>
            <a:ext cx="4974336" cy="132588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51CCCC-1589-401D-AE98-FC28716301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85D9D7D-8D9A-473E-AF0D-EF1940D793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DEF26CDF-94D4-BA22-7D14-8D3289040C9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1072" y="2322576"/>
            <a:ext cx="5065776" cy="448056"/>
          </a:xfrm>
        </p:spPr>
        <p:txBody>
          <a:bodyPr anchor="b">
            <a:normAutofit/>
          </a:bodyPr>
          <a:lstStyle>
            <a:lvl1pPr marL="0" indent="0">
              <a:buFont typeface="Arial" panose="020B0604020202020204" pitchFamily="34" charset="0"/>
              <a:buNone/>
              <a:defRPr sz="20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Content Placeholder 3">
            <a:extLst>
              <a:ext uri="{FF2B5EF4-FFF2-40B4-BE49-F238E27FC236}">
                <a16:creationId xmlns:a16="http://schemas.microsoft.com/office/drawing/2014/main" id="{0017BF0C-B2B7-932F-A9AE-5BFAE4AB5C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89612" y="2770632"/>
            <a:ext cx="5065776" cy="1554480"/>
          </a:xfrm>
        </p:spPr>
        <p:txBody>
          <a:bodyPr>
            <a:normAutofit/>
          </a:bodyPr>
          <a:lstStyle>
            <a:lvl1pPr marL="2286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600"/>
            </a:lvl1pPr>
            <a:lvl2pPr marL="6858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400"/>
            </a:lvl2pPr>
            <a:lvl3pPr marL="11430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200"/>
            </a:lvl3pPr>
            <a:lvl4pPr marL="16002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100"/>
            </a:lvl4pPr>
            <a:lvl5pPr marL="20574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1" name="Text Placeholder 4">
            <a:extLst>
              <a:ext uri="{FF2B5EF4-FFF2-40B4-BE49-F238E27FC236}">
                <a16:creationId xmlns:a16="http://schemas.microsoft.com/office/drawing/2014/main" id="{DEAB8B47-DF86-7C9F-F027-2D4D22B2EA5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9612" y="4361688"/>
            <a:ext cx="5065776" cy="448056"/>
          </a:xfrm>
        </p:spPr>
        <p:txBody>
          <a:bodyPr anchor="b">
            <a:normAutofit/>
          </a:bodyPr>
          <a:lstStyle>
            <a:lvl1pPr marL="0" indent="0">
              <a:buFont typeface="Arial" panose="020B0604020202020204" pitchFamily="34" charset="0"/>
              <a:buNone/>
              <a:defRPr sz="20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Content Placeholder 5">
            <a:extLst>
              <a:ext uri="{FF2B5EF4-FFF2-40B4-BE49-F238E27FC236}">
                <a16:creationId xmlns:a16="http://schemas.microsoft.com/office/drawing/2014/main" id="{9BEB2D80-6263-5794-6A1A-CFF345F7A92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9612" y="4791456"/>
            <a:ext cx="5065776" cy="1408176"/>
          </a:xfrm>
        </p:spPr>
        <p:txBody>
          <a:bodyPr>
            <a:normAutofit/>
          </a:bodyPr>
          <a:lstStyle>
            <a:lvl1pPr>
              <a:buClr>
                <a:srgbClr val="73292A"/>
              </a:buClr>
              <a:defRPr sz="1600"/>
            </a:lvl1pPr>
            <a:lvl2pPr>
              <a:buClr>
                <a:srgbClr val="73292A"/>
              </a:buClr>
              <a:defRPr sz="1400"/>
            </a:lvl2pPr>
            <a:lvl3pPr>
              <a:buClr>
                <a:srgbClr val="73292A"/>
              </a:buClr>
              <a:defRPr sz="1200"/>
            </a:lvl3pPr>
            <a:lvl4pPr>
              <a:buClr>
                <a:srgbClr val="73292A"/>
              </a:buClr>
              <a:defRPr sz="1100"/>
            </a:lvl4pPr>
            <a:lvl5pPr>
              <a:buClr>
                <a:srgbClr val="73292A"/>
              </a:buClr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pic>
        <p:nvPicPr>
          <p:cNvPr id="38" name="Picture 37" descr="A group of flowers&#10;&#10;Description automatically generated with low confidence">
            <a:extLst>
              <a:ext uri="{FF2B5EF4-FFF2-40B4-BE49-F238E27FC236}">
                <a16:creationId xmlns:a16="http://schemas.microsoft.com/office/drawing/2014/main" id="{5B08C513-7071-2499-7E9D-CFD5A027C09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19083" y="2260473"/>
            <a:ext cx="1245309" cy="2314810"/>
          </a:xfrm>
          <a:prstGeom prst="rect">
            <a:avLst/>
          </a:prstGeom>
        </p:spPr>
      </p:pic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BD46E6E9-39FE-B605-0786-F7F7E656F9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6344" y="1426464"/>
            <a:ext cx="3922776" cy="4242816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0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24090808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88546F5-5752-9595-980A-9978EC65B179}"/>
              </a:ext>
            </a:extLst>
          </p:cNvPr>
          <p:cNvSpPr/>
          <p:nvPr userDrawn="1"/>
        </p:nvSpPr>
        <p:spPr>
          <a:xfrm>
            <a:off x="491679" y="319214"/>
            <a:ext cx="11208641" cy="58577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8B1DFD-B7E9-D65B-0A47-8D442617B0D0}"/>
              </a:ext>
            </a:extLst>
          </p:cNvPr>
          <p:cNvCxnSpPr>
            <a:cxnSpLocks/>
          </p:cNvCxnSpPr>
          <p:nvPr userDrawn="1"/>
        </p:nvCxnSpPr>
        <p:spPr>
          <a:xfrm>
            <a:off x="837235" y="1767119"/>
            <a:ext cx="10516564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4190CCC3-E5E8-9E96-318B-F3F62E2328D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5658" y="1631192"/>
            <a:ext cx="1207554" cy="3545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A0D1FF5-7EF8-4250-A259-43050ABBD3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3DC3A9-D4E6-42CF-91A8-F267C7C66C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24712" y="2161563"/>
            <a:ext cx="3200400" cy="427797"/>
          </a:xfrm>
        </p:spPr>
        <p:txBody>
          <a:bodyPr anchor="b">
            <a:normAutofit/>
          </a:bodyPr>
          <a:lstStyle>
            <a:lvl1pPr marL="0" indent="0">
              <a:buNone/>
              <a:defRPr sz="20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52CCA9-53A3-4DA5-AD45-C2A2C12A3A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124712" y="2629116"/>
            <a:ext cx="3200400" cy="3320861"/>
          </a:xfrm>
        </p:spPr>
        <p:txBody>
          <a:bodyPr>
            <a:normAutofit/>
          </a:bodyPr>
          <a:lstStyle>
            <a:lvl1pPr marL="2286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600"/>
            </a:lvl1pPr>
            <a:lvl2pPr marL="6858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400"/>
            </a:lvl2pPr>
            <a:lvl3pPr marL="11430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200"/>
            </a:lvl3pPr>
            <a:lvl4pPr marL="16002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100"/>
            </a:lvl4pPr>
            <a:lvl5pPr marL="2057400" indent="-228600">
              <a:buClr>
                <a:srgbClr val="73292A"/>
              </a:buClr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100C9C6-BD61-4D2C-9146-FB785BAE4FF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498848" y="2161563"/>
            <a:ext cx="3200400" cy="427797"/>
          </a:xfrm>
        </p:spPr>
        <p:txBody>
          <a:bodyPr anchor="b">
            <a:normAutofit/>
          </a:bodyPr>
          <a:lstStyle>
            <a:lvl1pPr marL="0" indent="0">
              <a:buNone/>
              <a:defRPr sz="20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2E342EE-68BB-484D-98C3-48A7847549D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498848" y="2629116"/>
            <a:ext cx="3200400" cy="3320861"/>
          </a:xfrm>
        </p:spPr>
        <p:txBody>
          <a:bodyPr>
            <a:normAutofit/>
          </a:bodyPr>
          <a:lstStyle>
            <a:lvl1pPr>
              <a:buClr>
                <a:srgbClr val="73292A"/>
              </a:buClr>
              <a:defRPr sz="1600"/>
            </a:lvl1pPr>
            <a:lvl2pPr>
              <a:buClr>
                <a:srgbClr val="73292A"/>
              </a:buClr>
              <a:defRPr sz="1400"/>
            </a:lvl2pPr>
            <a:lvl3pPr>
              <a:buClr>
                <a:srgbClr val="73292A"/>
              </a:buClr>
              <a:defRPr sz="1200"/>
            </a:lvl3pPr>
            <a:lvl4pPr>
              <a:buClr>
                <a:srgbClr val="73292A"/>
              </a:buClr>
              <a:defRPr sz="1100"/>
            </a:lvl4pPr>
            <a:lvl5pPr>
              <a:buClr>
                <a:srgbClr val="73292A"/>
              </a:buClr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51CCCC-1589-401D-AE98-FC28716301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85D9D7D-8D9A-473E-AF0D-EF1940D793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F270D939-D128-D431-82CE-9C15D5A7AA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909560" y="2161563"/>
            <a:ext cx="3200400" cy="427797"/>
          </a:xfrm>
        </p:spPr>
        <p:txBody>
          <a:bodyPr anchor="b">
            <a:normAutofit/>
          </a:bodyPr>
          <a:lstStyle>
            <a:lvl1pPr marL="0" indent="0">
              <a:buNone/>
              <a:defRPr sz="20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4AAE69C6-BB37-BC70-8424-BC928D19C91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7909560" y="2629116"/>
            <a:ext cx="3200400" cy="3320861"/>
          </a:xfrm>
        </p:spPr>
        <p:txBody>
          <a:bodyPr>
            <a:normAutofit/>
          </a:bodyPr>
          <a:lstStyle>
            <a:lvl1pPr>
              <a:buClr>
                <a:srgbClr val="73292A"/>
              </a:buClr>
              <a:defRPr sz="1600"/>
            </a:lvl1pPr>
            <a:lvl2pPr>
              <a:buClr>
                <a:srgbClr val="73292A"/>
              </a:buClr>
              <a:defRPr sz="1400"/>
            </a:lvl2pPr>
            <a:lvl3pPr>
              <a:buClr>
                <a:srgbClr val="73292A"/>
              </a:buClr>
              <a:defRPr sz="1200"/>
            </a:lvl3pPr>
            <a:lvl4pPr>
              <a:buClr>
                <a:srgbClr val="73292A"/>
              </a:buClr>
              <a:defRPr sz="1100"/>
            </a:lvl4pPr>
            <a:lvl5pPr>
              <a:buClr>
                <a:srgbClr val="73292A"/>
              </a:buClr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174128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icture containing fabric&#10;&#10;Description automatically generated">
            <a:extLst>
              <a:ext uri="{FF2B5EF4-FFF2-40B4-BE49-F238E27FC236}">
                <a16:creationId xmlns:a16="http://schemas.microsoft.com/office/drawing/2014/main" id="{E0606CB6-3E28-F128-51B5-3786D740489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7013" y="1162701"/>
            <a:ext cx="1562100" cy="43942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64BBC1B-7DD9-DA00-15CC-B446DA472005}"/>
              </a:ext>
            </a:extLst>
          </p:cNvPr>
          <p:cNvSpPr/>
          <p:nvPr userDrawn="1"/>
        </p:nvSpPr>
        <p:spPr>
          <a:xfrm>
            <a:off x="0" y="0"/>
            <a:ext cx="6096000" cy="686957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8" name="Picture 7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C88A03B2-8C41-A023-CB90-5F79A1F01AF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235" y="2476883"/>
            <a:ext cx="749300" cy="2755900"/>
          </a:xfrm>
          <a:prstGeom prst="rect">
            <a:avLst/>
          </a:prstGeom>
        </p:spPr>
      </p:pic>
      <p:pic>
        <p:nvPicPr>
          <p:cNvPr id="10" name="Picture 9" descr="A close-up of a flower&#10;&#10;Description automatically generated with low confidence">
            <a:extLst>
              <a:ext uri="{FF2B5EF4-FFF2-40B4-BE49-F238E27FC236}">
                <a16:creationId xmlns:a16="http://schemas.microsoft.com/office/drawing/2014/main" id="{9EA6110C-517A-C447-DB03-9A264F112FB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809" y="1695833"/>
            <a:ext cx="1155700" cy="4318000"/>
          </a:xfrm>
          <a:prstGeom prst="rect">
            <a:avLst/>
          </a:prstGeom>
        </p:spPr>
      </p:pic>
      <p:pic>
        <p:nvPicPr>
          <p:cNvPr id="12" name="Picture 11" descr="A close-up of a flower&#10;&#10;Description automatically generated with low confidence">
            <a:extLst>
              <a:ext uri="{FF2B5EF4-FFF2-40B4-BE49-F238E27FC236}">
                <a16:creationId xmlns:a16="http://schemas.microsoft.com/office/drawing/2014/main" id="{DC4249CD-2B45-A435-5B21-CFA70421386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749" y="381916"/>
            <a:ext cx="1155700" cy="431800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7A7568A0-F819-551E-4780-20A651246990}"/>
              </a:ext>
            </a:extLst>
          </p:cNvPr>
          <p:cNvSpPr/>
          <p:nvPr userDrawn="1"/>
        </p:nvSpPr>
        <p:spPr>
          <a:xfrm>
            <a:off x="1024128" y="2162946"/>
            <a:ext cx="3794760" cy="25369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711D903-56F9-B09B-0443-A76786804823}"/>
              </a:ext>
            </a:extLst>
          </p:cNvPr>
          <p:cNvSpPr/>
          <p:nvPr userDrawn="1"/>
        </p:nvSpPr>
        <p:spPr>
          <a:xfrm>
            <a:off x="1131655" y="2264499"/>
            <a:ext cx="3585549" cy="233542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9D91551-9B41-0ACF-0BE6-9D174E6957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72184" y="2889504"/>
            <a:ext cx="2852928" cy="1088136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545D3FB1-678F-0A9A-CCB6-435CE57DA0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11312" y="2011680"/>
            <a:ext cx="2999232" cy="2843784"/>
          </a:xfrm>
        </p:spPr>
        <p:txBody>
          <a:bodyPr anchor="ctr">
            <a:normAutofit/>
          </a:bodyPr>
          <a:lstStyle>
            <a:lvl1pPr marL="0" indent="0" algn="l">
              <a:lnSpc>
                <a:spcPct val="150000"/>
              </a:lnSpc>
              <a:buNone/>
              <a:defRPr sz="24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  <a:lvl2pPr algn="l">
              <a:lnSpc>
                <a:spcPct val="150000"/>
              </a:lnSpc>
              <a:defRPr sz="20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2pPr>
            <a:lvl3pPr algn="ctr">
              <a:defRPr sz="16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3pPr>
            <a:lvl4pPr algn="ctr">
              <a:defRPr sz="14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4pPr>
            <a:lvl5pPr algn="ctr">
              <a:defRPr sz="1400"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20010467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D362110-9E75-C1E6-F3D3-769A27CB658B}"/>
              </a:ext>
            </a:extLst>
          </p:cNvPr>
          <p:cNvSpPr/>
          <p:nvPr userDrawn="1"/>
        </p:nvSpPr>
        <p:spPr>
          <a:xfrm>
            <a:off x="4680" y="0"/>
            <a:ext cx="12191999" cy="230924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0E61109-4A99-6337-9E7D-6AE0370E2A33}"/>
              </a:ext>
            </a:extLst>
          </p:cNvPr>
          <p:cNvSpPr/>
          <p:nvPr userDrawn="1"/>
        </p:nvSpPr>
        <p:spPr>
          <a:xfrm>
            <a:off x="1007819" y="319215"/>
            <a:ext cx="10185721" cy="1444625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" name="Picture 10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13B4663F-72DF-CD37-DE9D-C35DFB37E8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6902" y="1631192"/>
            <a:ext cx="1207554" cy="354511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C48BE494-2D3C-A618-4422-6EA949698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381000"/>
            <a:ext cx="114300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069ADF-8CD9-4E77-BB8D-70D8824C5AE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628461"/>
            <a:ext cx="5181600" cy="35485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75F077D-E901-4AA9-B062-1C37FF407B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2628461"/>
            <a:ext cx="5181600" cy="35485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19B248-9F11-0A11-E6AF-776D371E14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5EFD48A-F270-E4EE-7C35-F4304F3DDF3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27157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A7DEB86-4C56-EB31-FEEE-EC8AA99FB456}"/>
              </a:ext>
            </a:extLst>
          </p:cNvPr>
          <p:cNvSpPr/>
          <p:nvPr userDrawn="1"/>
        </p:nvSpPr>
        <p:spPr>
          <a:xfrm>
            <a:off x="4680" y="0"/>
            <a:ext cx="12191999" cy="230924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3C19EDA-96E7-C255-DFF9-F36A187EBACD}"/>
              </a:ext>
            </a:extLst>
          </p:cNvPr>
          <p:cNvSpPr/>
          <p:nvPr userDrawn="1"/>
        </p:nvSpPr>
        <p:spPr>
          <a:xfrm>
            <a:off x="1007819" y="319215"/>
            <a:ext cx="10185721" cy="1444625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 descr="A picture containing mollusk, insect&#10;&#10;Description automatically generated">
            <a:extLst>
              <a:ext uri="{FF2B5EF4-FFF2-40B4-BE49-F238E27FC236}">
                <a16:creationId xmlns:a16="http://schemas.microsoft.com/office/drawing/2014/main" id="{FAD938FE-3B63-4832-B610-64346C069FA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6902" y="1631192"/>
            <a:ext cx="1207554" cy="354511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5B38128B-385C-B928-A4A8-BD98929D3D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381000"/>
            <a:ext cx="114300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6356206-85FD-45F5-A1F7-128DB34C86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03763F-C8CD-4BCB-9A0A-B10F000BC1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840855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AC6CA6E-C1AB-4B24-80C7-A4B12640BE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5EFB41-7AD3-4519-95E7-416BFA1AEC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9194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9" Type="http://schemas.openxmlformats.org/officeDocument/2006/relationships/slideLayout" Target="../slideLayouts/slideLayout68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34" Type="http://schemas.openxmlformats.org/officeDocument/2006/relationships/slideLayout" Target="../slideLayouts/slideLayout63.xml"/><Relationship Id="rId42" Type="http://schemas.openxmlformats.org/officeDocument/2006/relationships/slideLayout" Target="../slideLayouts/slideLayout71.xml"/><Relationship Id="rId47" Type="http://schemas.openxmlformats.org/officeDocument/2006/relationships/slideLayout" Target="../slideLayouts/slideLayout76.xml"/><Relationship Id="rId50" Type="http://schemas.openxmlformats.org/officeDocument/2006/relationships/slideLayout" Target="../slideLayouts/slideLayout79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33" Type="http://schemas.openxmlformats.org/officeDocument/2006/relationships/slideLayout" Target="../slideLayouts/slideLayout62.xml"/><Relationship Id="rId38" Type="http://schemas.openxmlformats.org/officeDocument/2006/relationships/slideLayout" Target="../slideLayouts/slideLayout67.xml"/><Relationship Id="rId46" Type="http://schemas.openxmlformats.org/officeDocument/2006/relationships/slideLayout" Target="../slideLayouts/slideLayout75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41" Type="http://schemas.openxmlformats.org/officeDocument/2006/relationships/slideLayout" Target="../slideLayouts/slideLayout70.xml"/><Relationship Id="rId54" Type="http://schemas.openxmlformats.org/officeDocument/2006/relationships/theme" Target="../theme/theme3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slideLayout" Target="../slideLayouts/slideLayout61.xml"/><Relationship Id="rId37" Type="http://schemas.openxmlformats.org/officeDocument/2006/relationships/slideLayout" Target="../slideLayouts/slideLayout66.xml"/><Relationship Id="rId40" Type="http://schemas.openxmlformats.org/officeDocument/2006/relationships/slideLayout" Target="../slideLayouts/slideLayout69.xml"/><Relationship Id="rId45" Type="http://schemas.openxmlformats.org/officeDocument/2006/relationships/slideLayout" Target="../slideLayouts/slideLayout74.xml"/><Relationship Id="rId53" Type="http://schemas.openxmlformats.org/officeDocument/2006/relationships/slideLayout" Target="../slideLayouts/slideLayout82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36" Type="http://schemas.openxmlformats.org/officeDocument/2006/relationships/slideLayout" Target="../slideLayouts/slideLayout65.xml"/><Relationship Id="rId49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4" Type="http://schemas.openxmlformats.org/officeDocument/2006/relationships/slideLayout" Target="../slideLayouts/slideLayout73.xml"/><Relationship Id="rId52" Type="http://schemas.openxmlformats.org/officeDocument/2006/relationships/slideLayout" Target="../slideLayouts/slideLayout81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Relationship Id="rId35" Type="http://schemas.openxmlformats.org/officeDocument/2006/relationships/slideLayout" Target="../slideLayouts/slideLayout64.xml"/><Relationship Id="rId43" Type="http://schemas.openxmlformats.org/officeDocument/2006/relationships/slideLayout" Target="../slideLayouts/slideLayout72.xml"/><Relationship Id="rId48" Type="http://schemas.openxmlformats.org/officeDocument/2006/relationships/slideLayout" Target="../slideLayouts/slideLayout77.xml"/><Relationship Id="rId8" Type="http://schemas.openxmlformats.org/officeDocument/2006/relationships/slideLayout" Target="../slideLayouts/slideLayout37.xml"/><Relationship Id="rId51" Type="http://schemas.openxmlformats.org/officeDocument/2006/relationships/slideLayout" Target="../slideLayouts/slideLayout8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128.xml"/><Relationship Id="rId16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slideLayout" Target="../slideLayouts/slideLayout1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1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r" defTabSz="914400" rtl="1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5000" t="1000" r="-1000" b="5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F58B213C-F6FB-4E75-888E-B9D241FF8D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71737174-D6BD-4538-9868-0A5640CD2A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0E5E214A-AE21-4B55-9A21-24477A323F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6503B1-D540-4C61-86C4-46BB4818855D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FFECC280-6297-4C23-898D-4F43F4602A6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73EF0636-3E58-4E6D-81D5-94B3808456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CC766F1-0CBA-4F85-AFDD-D2C07EDB3575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016302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KW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0060ACE-E228-45FD-83E3-FF4D1CCF70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260351"/>
            <a:ext cx="11520487" cy="7588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8AF9FF-2A4E-41E6-956B-69BC625CC9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1474" y="1233488"/>
            <a:ext cx="11520487" cy="49434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E1F87C-C7F2-4F14-86B1-854B7B0C580E}"/>
              </a:ext>
            </a:extLst>
          </p:cNvPr>
          <p:cNvSpPr/>
          <p:nvPr userDrawn="1"/>
        </p:nvSpPr>
        <p:spPr>
          <a:xfrm>
            <a:off x="11229975" y="6512060"/>
            <a:ext cx="962025" cy="3459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AB12CC-D752-4664-B92F-BAEFF0416B7E}"/>
              </a:ext>
            </a:extLst>
          </p:cNvPr>
          <p:cNvSpPr/>
          <p:nvPr userDrawn="1"/>
        </p:nvSpPr>
        <p:spPr>
          <a:xfrm>
            <a:off x="0" y="260350"/>
            <a:ext cx="300037" cy="7556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7366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  <p:sldLayoutId id="2147483727" r:id="rId28"/>
    <p:sldLayoutId id="2147483728" r:id="rId29"/>
    <p:sldLayoutId id="2147483729" r:id="rId30"/>
    <p:sldLayoutId id="2147483730" r:id="rId31"/>
    <p:sldLayoutId id="2147483731" r:id="rId32"/>
    <p:sldLayoutId id="2147483732" r:id="rId33"/>
    <p:sldLayoutId id="2147483733" r:id="rId34"/>
    <p:sldLayoutId id="2147483734" r:id="rId35"/>
    <p:sldLayoutId id="2147483735" r:id="rId36"/>
    <p:sldLayoutId id="2147483736" r:id="rId37"/>
    <p:sldLayoutId id="2147483737" r:id="rId38"/>
    <p:sldLayoutId id="2147483738" r:id="rId39"/>
    <p:sldLayoutId id="2147483739" r:id="rId40"/>
    <p:sldLayoutId id="2147483740" r:id="rId41"/>
    <p:sldLayoutId id="2147483741" r:id="rId42"/>
    <p:sldLayoutId id="2147483742" r:id="rId43"/>
    <p:sldLayoutId id="2147483743" r:id="rId44"/>
    <p:sldLayoutId id="2147483744" r:id="rId45"/>
    <p:sldLayoutId id="2147483745" r:id="rId46"/>
    <p:sldLayoutId id="2147483746" r:id="rId47"/>
    <p:sldLayoutId id="2147483747" r:id="rId48"/>
    <p:sldLayoutId id="2147483748" r:id="rId49"/>
    <p:sldLayoutId id="2147483749" r:id="rId50"/>
    <p:sldLayoutId id="2147483750" r:id="rId51"/>
    <p:sldLayoutId id="2147483751" r:id="rId52"/>
    <p:sldLayoutId id="2147483752" r:id="rId53"/>
  </p:sldLayoutIdLst>
  <p:hf hdr="0" ftr="0" dt="0"/>
  <p:txStyles>
    <p:titleStyle>
      <a:lvl1pPr algn="l" defTabSz="914400" rtl="1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4">
          <p15:clr>
            <a:srgbClr val="F26B43"/>
          </p15:clr>
        </p15:guide>
        <p15:guide id="2" pos="234">
          <p15:clr>
            <a:srgbClr val="F26B43"/>
          </p15:clr>
        </p15:guide>
        <p15:guide id="3" orient="horz" pos="4133">
          <p15:clr>
            <a:srgbClr val="F26B43"/>
          </p15:clr>
        </p15:guide>
        <p15:guide id="4" pos="7491">
          <p15:clr>
            <a:srgbClr val="F26B43"/>
          </p15:clr>
        </p15:guide>
        <p15:guide id="5" orient="horz" pos="640">
          <p15:clr>
            <a:srgbClr val="F26B43"/>
          </p15:clr>
        </p15:guide>
        <p15:guide id="6" orient="horz" pos="777">
          <p15:clr>
            <a:srgbClr val="F26B43"/>
          </p15:clr>
        </p15:guide>
        <p15:guide id="7" orient="horz" pos="4020">
          <p15:clr>
            <a:srgbClr val="F26B43"/>
          </p15:clr>
        </p15:guide>
        <p15:guide id="8" orient="horz" pos="3906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198F9AA-2C87-421D-97C1-B4248DFDC2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381000"/>
            <a:ext cx="114300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98FC63-C8D2-4CE6-A3F1-EE8ED24590C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825625"/>
            <a:ext cx="114300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567522-C3B6-46EB-A361-BEC2510B00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2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</a:lstStyle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C57CF0-034F-450D-937C-718D5AF1A0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8008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  <a:latin typeface="Gill Sans Nova Light" panose="020F0302020204030204" pitchFamily="34" charset="0"/>
                <a:cs typeface="Gill Sans Nova Light" panose="020F030202020403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7342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  <p:sldLayoutId id="2147483766" r:id="rId13"/>
    <p:sldLayoutId id="2147483767" r:id="rId14"/>
    <p:sldLayoutId id="2147483768" r:id="rId15"/>
    <p:sldLayoutId id="2147483769" r:id="rId16"/>
    <p:sldLayoutId id="2147483770" r:id="rId17"/>
    <p:sldLayoutId id="2147483771" r:id="rId18"/>
    <p:sldLayoutId id="2147483772" r:id="rId19"/>
    <p:sldLayoutId id="2147483773" r:id="rId20"/>
    <p:sldLayoutId id="2147483774" r:id="rId21"/>
  </p:sldLayoutIdLst>
  <p:hf hdr="0" dt="0"/>
  <p:txStyles>
    <p:titleStyle>
      <a:lvl1pPr algn="l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3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Clr>
          <a:srgbClr val="73292A"/>
        </a:buClr>
        <a:buFont typeface="Arial" panose="020B0604020202020204" pitchFamily="34" charset="0"/>
        <a:buChar char="•"/>
        <a:defRPr sz="2800" kern="1200">
          <a:solidFill>
            <a:schemeClr val="accent3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Clr>
          <a:srgbClr val="73292A"/>
        </a:buClr>
        <a:buFont typeface="Arial" panose="020B0604020202020204" pitchFamily="34" charset="0"/>
        <a:buChar char="•"/>
        <a:defRPr sz="2400" kern="1200">
          <a:solidFill>
            <a:schemeClr val="accent3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Clr>
          <a:srgbClr val="73292A"/>
        </a:buClr>
        <a:buFont typeface="Arial" panose="020B0604020202020204" pitchFamily="34" charset="0"/>
        <a:buChar char="•"/>
        <a:defRPr sz="2000" kern="1200">
          <a:solidFill>
            <a:schemeClr val="accent3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Clr>
          <a:srgbClr val="73292A"/>
        </a:buClr>
        <a:buFont typeface="Arial" panose="020B0604020202020204" pitchFamily="34" charset="0"/>
        <a:buChar char="•"/>
        <a:defRPr sz="1800" kern="1200">
          <a:solidFill>
            <a:schemeClr val="accent3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Clr>
          <a:srgbClr val="73292A"/>
        </a:buClr>
        <a:buFont typeface="Arial" panose="020B0604020202020204" pitchFamily="34" charset="0"/>
        <a:buChar char="•"/>
        <a:defRPr sz="1800" kern="1200">
          <a:solidFill>
            <a:schemeClr val="accent3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240">
          <p15:clr>
            <a:srgbClr val="547EBF"/>
          </p15:clr>
        </p15:guide>
        <p15:guide id="4" orient="horz" pos="240">
          <p15:clr>
            <a:srgbClr val="547EBF"/>
          </p15:clr>
        </p15:guide>
        <p15:guide id="5" pos="7440">
          <p15:clr>
            <a:srgbClr val="547EBF"/>
          </p15:clr>
        </p15:guide>
        <p15:guide id="6" orient="horz" pos="4080">
          <p15:clr>
            <a:srgbClr val="547EBF"/>
          </p15:clr>
        </p15:guide>
        <p15:guide id="7" pos="3960">
          <p15:clr>
            <a:srgbClr val="547EBF"/>
          </p15:clr>
        </p15:guide>
        <p15:guide id="8" pos="3720">
          <p15:clr>
            <a:srgbClr val="547EBF"/>
          </p15:clr>
        </p15:guide>
        <p15:guide id="9" pos="2112">
          <p15:clr>
            <a:srgbClr val="547EBF"/>
          </p15:clr>
        </p15:guide>
        <p15:guide id="10" pos="1848">
          <p15:clr>
            <a:srgbClr val="547EBF"/>
          </p15:clr>
        </p15:guide>
        <p15:guide id="11" pos="5568">
          <p15:clr>
            <a:srgbClr val="547EBF"/>
          </p15:clr>
        </p15:guide>
        <p15:guide id="12" pos="5832">
          <p15:clr>
            <a:srgbClr val="547EBF"/>
          </p15:clr>
        </p15:guide>
        <p15:guide id="13" pos="4968">
          <p15:clr>
            <a:srgbClr val="9FCC3B"/>
          </p15:clr>
        </p15:guide>
        <p15:guide id="14" pos="5208">
          <p15:clr>
            <a:srgbClr val="9FCC3B"/>
          </p15:clr>
        </p15:guide>
        <p15:guide id="15" pos="2712">
          <p15:clr>
            <a:srgbClr val="9FCC3B"/>
          </p15:clr>
        </p15:guide>
        <p15:guide id="16" pos="2472">
          <p15:clr>
            <a:srgbClr val="9FCC3B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نص العنوان"/>
          <p:cNvSpPr txBox="1">
            <a:spLocks noGrp="1"/>
          </p:cNvSpPr>
          <p:nvPr>
            <p:ph type="title"/>
          </p:nvPr>
        </p:nvSpPr>
        <p:spPr>
          <a:xfrm>
            <a:off x="892969" y="178594"/>
            <a:ext cx="10406063" cy="15180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نص العنوان</a:t>
            </a:r>
          </a:p>
        </p:txBody>
      </p:sp>
      <p:sp>
        <p:nvSpPr>
          <p:cNvPr id="3" name="مستوى النص الأول…"/>
          <p:cNvSpPr txBox="1">
            <a:spLocks noGrp="1"/>
          </p:cNvSpPr>
          <p:nvPr>
            <p:ph type="body" idx="1"/>
          </p:nvPr>
        </p:nvSpPr>
        <p:spPr>
          <a:xfrm>
            <a:off x="892969" y="1821656"/>
            <a:ext cx="10406063" cy="44201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" name="رقم الشريحة"/>
          <p:cNvSpPr txBox="1">
            <a:spLocks noGrp="1"/>
          </p:cNvSpPr>
          <p:nvPr>
            <p:ph type="sldNum" sz="quarter" idx="2"/>
          </p:nvPr>
        </p:nvSpPr>
        <p:spPr>
          <a:xfrm>
            <a:off x="5951761" y="6536531"/>
            <a:ext cx="282129" cy="275717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 defTabSz="410751">
              <a:defRPr sz="1125"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pPr rtl="0">
              <a:defRPr/>
            </a:pPr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763411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p:txStyles>
    <p:titleStyle>
      <a:lvl1pPr marL="0" marR="0" indent="0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1pPr>
      <a:lvl2pPr marL="0" marR="0" indent="321457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2pPr>
      <a:lvl3pPr marL="0" marR="0" indent="642915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3pPr>
      <a:lvl4pPr marL="0" marR="0" indent="964372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4pPr>
      <a:lvl5pPr marL="0" marR="0" indent="1285829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5pPr>
      <a:lvl6pPr marL="0" marR="0" indent="1607287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6pPr>
      <a:lvl7pPr marL="0" marR="0" indent="1928744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7pPr>
      <a:lvl8pPr marL="0" marR="0" indent="2250201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8pPr>
      <a:lvl9pPr marL="0" marR="0" indent="2571659" algn="ctr" defTabSz="410751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9pPr>
    </p:titleStyle>
    <p:bodyStyle>
      <a:lvl1pPr marL="312528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1pPr>
      <a:lvl2pPr marL="625056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2pPr>
      <a:lvl3pPr marL="937584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3pPr>
      <a:lvl4pPr marL="1250112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4pPr>
      <a:lvl5pPr marL="1562640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5pPr>
      <a:lvl6pPr marL="1875168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6pPr>
      <a:lvl7pPr marL="2187696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7pPr>
      <a:lvl8pPr marL="2500224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8pPr>
      <a:lvl9pPr marL="2812752" marR="0" indent="-312528" algn="r" defTabSz="410751" rtl="1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9pPr>
    </p:bodyStyle>
    <p:otherStyle>
      <a:lvl1pPr marL="0" marR="0" indent="0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1pPr>
      <a:lvl2pPr marL="0" marR="0" indent="321457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2pPr>
      <a:lvl3pPr marL="0" marR="0" indent="642915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3pPr>
      <a:lvl4pPr marL="0" marR="0" indent="964372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4pPr>
      <a:lvl5pPr marL="0" marR="0" indent="1285829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5pPr>
      <a:lvl6pPr marL="0" marR="0" indent="1607287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6pPr>
      <a:lvl7pPr marL="0" marR="0" indent="1928744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7pPr>
      <a:lvl8pPr marL="0" marR="0" indent="2250201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8pPr>
      <a:lvl9pPr marL="0" marR="0" indent="2571659" algn="ctr" defTabSz="41075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نص العنوان"/>
          <p:cNvSpPr txBox="1">
            <a:spLocks noGrp="1"/>
          </p:cNvSpPr>
          <p:nvPr>
            <p:ph type="title"/>
          </p:nvPr>
        </p:nvSpPr>
        <p:spPr>
          <a:xfrm>
            <a:off x="844551" y="177800"/>
            <a:ext cx="10502900" cy="1143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نص العنوان</a:t>
            </a:r>
          </a:p>
        </p:txBody>
      </p:sp>
      <p:sp>
        <p:nvSpPr>
          <p:cNvPr id="3" name="مستوى النص الأول…"/>
          <p:cNvSpPr txBox="1">
            <a:spLocks noGrp="1"/>
          </p:cNvSpPr>
          <p:nvPr>
            <p:ph type="body" idx="1"/>
          </p:nvPr>
        </p:nvSpPr>
        <p:spPr>
          <a:xfrm>
            <a:off x="844551" y="1574800"/>
            <a:ext cx="10502900" cy="4648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" name="رقم الشريحة"/>
          <p:cNvSpPr txBox="1">
            <a:spLocks noGrp="1"/>
          </p:cNvSpPr>
          <p:nvPr>
            <p:ph type="sldNum" sz="quarter" idx="2"/>
          </p:nvPr>
        </p:nvSpPr>
        <p:spPr>
          <a:xfrm>
            <a:off x="5954597" y="6540500"/>
            <a:ext cx="246862" cy="241092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defRPr sz="900" b="0"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8490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  <p:sldLayoutId id="2147483799" r:id="rId12"/>
  </p:sldLayoutIdLst>
  <p:transition spd="med"/>
  <p:txStyles>
    <p:titleStyle>
      <a:lvl1pPr marL="0" marR="0" indent="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1pPr>
      <a:lvl2pPr marL="0" marR="0" indent="1714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2pPr>
      <a:lvl3pPr marL="0" marR="0" indent="3429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3pPr>
      <a:lvl4pPr marL="0" marR="0" indent="5143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4pPr>
      <a:lvl5pPr marL="0" marR="0" indent="6858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5pPr>
      <a:lvl6pPr marL="0" marR="0" indent="8572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6pPr>
      <a:lvl7pPr marL="0" marR="0" indent="10287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7pPr>
      <a:lvl8pPr marL="0" marR="0" indent="12001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8pPr>
      <a:lvl9pPr marL="0" marR="0" indent="13716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Geeza Pro Regular"/>
        </a:defRPr>
      </a:lvl9pPr>
    </p:titleStyle>
    <p:bodyStyle>
      <a:lvl1pPr marL="238125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1pPr>
      <a:lvl2pPr marL="476250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2pPr>
      <a:lvl3pPr marL="714375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3pPr>
      <a:lvl4pPr marL="952500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4pPr>
      <a:lvl5pPr marL="1190625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5pPr>
      <a:lvl6pPr marL="1428750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6pPr>
      <a:lvl7pPr marL="1666875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7pPr>
      <a:lvl8pPr marL="1905000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8pPr>
      <a:lvl9pPr marL="2143125" marR="0" indent="-238125" algn="r" defTabSz="309563" latinLnBrk="0">
        <a:lnSpc>
          <a:spcPct val="100000"/>
        </a:lnSpc>
        <a:spcBef>
          <a:spcPts val="2213"/>
        </a:spcBef>
        <a:spcAft>
          <a:spcPts val="0"/>
        </a:spcAft>
        <a:buClrTx/>
        <a:buSzPct val="125000"/>
        <a:buFontTx/>
        <a:buChar char="•"/>
        <a:tabLst/>
        <a:defRPr sz="1950" b="0" i="0" u="none" strike="noStrike" cap="none" spc="0" baseline="0"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9pPr>
    </p:bodyStyle>
    <p:otherStyle>
      <a:lvl1pPr marL="0" marR="0" indent="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1pPr>
      <a:lvl2pPr marL="0" marR="0" indent="1714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2pPr>
      <a:lvl3pPr marL="0" marR="0" indent="3429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3pPr>
      <a:lvl4pPr marL="0" marR="0" indent="5143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4pPr>
      <a:lvl5pPr marL="0" marR="0" indent="6858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5pPr>
      <a:lvl6pPr marL="0" marR="0" indent="8572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6pPr>
      <a:lvl7pPr marL="0" marR="0" indent="10287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7pPr>
      <a:lvl8pPr marL="0" marR="0" indent="120015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8pPr>
      <a:lvl9pPr marL="0" marR="0" indent="1371600" algn="ctr" defTabSz="309563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786"/>
            <a:ext cx="2356674" cy="6854039"/>
            <a:chOff x="6627813" y="194833"/>
            <a:chExt cx="1952625" cy="5678918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4833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243D9B-FD06-4FDC-84C0-DB1A50CB9236}" type="datetimeFigureOut">
              <a:rPr lang="ar-KW" smtClean="0"/>
              <a:t>23/11/1444</a:t>
            </a:fld>
            <a:endParaRPr lang="ar-KW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KW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BB8B5496-BB24-416A-87C5-D02E75619ADD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390868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</p:sldLayoutIdLst>
  <p:txStyles>
    <p:titleStyle>
      <a:lvl1pPr algn="l" defTabSz="457200" rtl="1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rtl="1" eaLnBrk="1" hangingPunct="1">
        <a:defRPr>
          <a:solidFill>
            <a:schemeClr val="tx2"/>
          </a:solidFill>
        </a:defRPr>
      </a:lvl2pPr>
      <a:lvl3pPr rtl="1" eaLnBrk="1" hangingPunct="1">
        <a:defRPr>
          <a:solidFill>
            <a:schemeClr val="tx2"/>
          </a:solidFill>
        </a:defRPr>
      </a:lvl3pPr>
      <a:lvl4pPr rtl="1" eaLnBrk="1" hangingPunct="1">
        <a:defRPr>
          <a:solidFill>
            <a:schemeClr val="tx2"/>
          </a:solidFill>
        </a:defRPr>
      </a:lvl4pPr>
      <a:lvl5pPr rtl="1" eaLnBrk="1" hangingPunct="1">
        <a:defRPr>
          <a:solidFill>
            <a:schemeClr val="tx2"/>
          </a:solidFill>
        </a:defRPr>
      </a:lvl5pPr>
      <a:lvl6pPr rtl="1" eaLnBrk="1" hangingPunct="1">
        <a:defRPr>
          <a:solidFill>
            <a:schemeClr val="tx2"/>
          </a:solidFill>
        </a:defRPr>
      </a:lvl6pPr>
      <a:lvl7pPr rtl="1" eaLnBrk="1" hangingPunct="1">
        <a:defRPr>
          <a:solidFill>
            <a:schemeClr val="tx2"/>
          </a:solidFill>
        </a:defRPr>
      </a:lvl7pPr>
      <a:lvl8pPr rtl="1" eaLnBrk="1" hangingPunct="1">
        <a:defRPr>
          <a:solidFill>
            <a:schemeClr val="tx2"/>
          </a:solidFill>
        </a:defRPr>
      </a:lvl8pPr>
      <a:lvl9pPr rtl="1" eaLnBrk="1" hangingPunct="1">
        <a:defRPr>
          <a:solidFill>
            <a:schemeClr val="tx2"/>
          </a:solidFill>
        </a:defRPr>
      </a:lvl9pPr>
    </p:titleStyle>
    <p:bodyStyle>
      <a:lvl1pPr marL="342900" indent="-3429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r" defTabSz="457200" rtl="1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4572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2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1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12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lickr.com/photos/prairiekittin/6095422653/" TargetMode="External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4.png"/><Relationship Id="rId5" Type="http://schemas.microsoft.com/office/2007/relationships/hdphoto" Target="../media/hdphoto1.wdp"/><Relationship Id="rId4" Type="http://schemas.openxmlformats.org/officeDocument/2006/relationships/image" Target="../media/image23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G_2259.jpeg" descr="IMG_2259.jpeg">
            <a:extLst>
              <a:ext uri="{FF2B5EF4-FFF2-40B4-BE49-F238E27FC236}">
                <a16:creationId xmlns:a16="http://schemas.microsoft.com/office/drawing/2014/main" id="{4CE883EF-08B0-4A91-A4AC-4762C3B71F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472" r="12327"/>
          <a:stretch>
            <a:fillRect/>
          </a:stretch>
        </p:blipFill>
        <p:spPr>
          <a:xfrm>
            <a:off x="426856" y="1579779"/>
            <a:ext cx="4145144" cy="4943475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4109856" y="1901249"/>
            <a:ext cx="7573311" cy="2819400"/>
          </a:xfrm>
        </p:spPr>
        <p:txBody>
          <a:bodyPr anchor="ctr">
            <a:noAutofit/>
          </a:bodyPr>
          <a:lstStyle/>
          <a:p>
            <a:pPr marL="0" marR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KW" sz="4400" dirty="0">
                <a:solidFill>
                  <a:srgbClr val="FF0000"/>
                </a:solidFill>
                <a:latin typeface="Dubai" panose="020B0503030403030204" pitchFamily="34" charset="-78"/>
                <a:ea typeface="+mn-ea"/>
                <a:cs typeface="+mn-cs"/>
                <a:sym typeface="Arial"/>
              </a:rPr>
              <a:t>(9-3): استكشاف جمع الأعداد الصحيحة</a:t>
            </a:r>
            <a:br>
              <a:rPr lang="ar-KW" sz="4400" dirty="0">
                <a:solidFill>
                  <a:srgbClr val="FF0000"/>
                </a:solidFill>
              </a:rPr>
            </a:br>
            <a:r>
              <a:rPr lang="ar-KW" sz="4400" dirty="0">
                <a:solidFill>
                  <a:srgbClr val="FF0000"/>
                </a:solidFill>
              </a:rPr>
              <a:t>                إ</a:t>
            </a:r>
            <a:r>
              <a:rPr lang="ar-SA" sz="4400" dirty="0">
                <a:solidFill>
                  <a:srgbClr val="FF0000"/>
                </a:solidFill>
              </a:rPr>
              <a:t>عداد </a:t>
            </a:r>
            <a:r>
              <a:rPr lang="ar-KW" sz="4400" dirty="0">
                <a:solidFill>
                  <a:srgbClr val="FF0000"/>
                </a:solidFill>
              </a:rPr>
              <a:t>المعلمة: أ</a:t>
            </a:r>
            <a:r>
              <a:rPr lang="ar-SA" sz="4400">
                <a:solidFill>
                  <a:srgbClr val="FF0000"/>
                </a:solidFill>
              </a:rPr>
              <a:t>/</a:t>
            </a:r>
            <a:r>
              <a:rPr lang="ar-KW" sz="4400">
                <a:solidFill>
                  <a:srgbClr val="FF0000"/>
                </a:solidFill>
              </a:rPr>
              <a:t>مريهان</a:t>
            </a:r>
            <a:r>
              <a:rPr lang="ar-KW" sz="4400" dirty="0">
                <a:solidFill>
                  <a:srgbClr val="FF0000"/>
                </a:solidFill>
              </a:rPr>
              <a:t> مصطفى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6BCC75EB-5186-4469-8154-4393AC818884}"/>
              </a:ext>
            </a:extLst>
          </p:cNvPr>
          <p:cNvSpPr txBox="1"/>
          <p:nvPr/>
        </p:nvSpPr>
        <p:spPr>
          <a:xfrm>
            <a:off x="3373666" y="5042118"/>
            <a:ext cx="8610600" cy="181588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رئيسة قسم الرياضيات : هنادي العمران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مديرة المدرسة : أ / ليلى حسين  اكبر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2" descr="C:\Users\User\Dropbox\ملفات مشتركه للمدرسة\مدرسة الصفا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24494" y="251383"/>
            <a:ext cx="1620658" cy="1156118"/>
          </a:xfrm>
          <a:prstGeom prst="rect">
            <a:avLst/>
          </a:prstGeom>
          <a:noFill/>
        </p:spPr>
      </p:pic>
      <p:pic>
        <p:nvPicPr>
          <p:cNvPr id="6" name="كائن 3"/>
          <p:cNvPicPr>
            <a:picLocks noChangeArrowheads="1"/>
          </p:cNvPicPr>
          <p:nvPr/>
        </p:nvPicPr>
        <p:blipFill>
          <a:blip r:embed="rId4"/>
          <a:srcRect l="-25317" t="-526" r="-5721" b="-5632"/>
          <a:stretch>
            <a:fillRect/>
          </a:stretch>
        </p:blipFill>
        <p:spPr bwMode="auto">
          <a:xfrm>
            <a:off x="8665608" y="154196"/>
            <a:ext cx="26797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صورة 7">
            <a:extLst>
              <a:ext uri="{FF2B5EF4-FFF2-40B4-BE49-F238E27FC236}">
                <a16:creationId xmlns:a16="http://schemas.microsoft.com/office/drawing/2014/main" id="{250ECCD8-8F4D-B13C-D713-FA03100D7AE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08827" y="353012"/>
            <a:ext cx="1752524" cy="12267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90118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اضغط مرتين للتحرير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01F998F6-C856-3762-05C3-89293AA1F9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9000" y="470759"/>
            <a:ext cx="10186435" cy="6181968"/>
          </a:xfrm>
          <a:prstGeom prst="rect">
            <a:avLst/>
          </a:prstGeom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CAC37B9F-F711-78CE-1343-4C47222ADC2A}"/>
              </a:ext>
            </a:extLst>
          </p:cNvPr>
          <p:cNvSpPr/>
          <p:nvPr/>
        </p:nvSpPr>
        <p:spPr>
          <a:xfrm>
            <a:off x="8518849" y="5439747"/>
            <a:ext cx="1922106" cy="1007706"/>
          </a:xfrm>
          <a:prstGeom prst="rect">
            <a:avLst/>
          </a:prstGeom>
          <a:noFill/>
          <a:ln w="57150" cap="flat">
            <a:solidFill>
              <a:schemeClr val="accent1">
                <a:lumMod val="50000"/>
              </a:schemeClr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KW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eza Pro Regular"/>
              <a:ea typeface="+mn-ea"/>
              <a:cs typeface="+mn-cs"/>
              <a:sym typeface="Geeza Pro Regular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DA51DCE0-ADF9-4D48-8F78-2F66C0397E1A}"/>
              </a:ext>
            </a:extLst>
          </p:cNvPr>
          <p:cNvSpPr txBox="1"/>
          <p:nvPr/>
        </p:nvSpPr>
        <p:spPr>
          <a:xfrm>
            <a:off x="148131" y="449348"/>
            <a:ext cx="4552744" cy="769441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4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كتاب الطالب صفحة  107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1C65221-8EB5-4772-A56B-001C0C4675F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4130"/>
          <a:stretch/>
        </p:blipFill>
        <p:spPr>
          <a:xfrm>
            <a:off x="46383" y="1218789"/>
            <a:ext cx="12145617" cy="300865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89520B6-07C9-4530-867C-3A531AF6A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93502"/>
            <a:ext cx="12192000" cy="1553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8196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3F336BC-62FE-468F-A976-F1E765D6FA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597" y="449348"/>
            <a:ext cx="11956805" cy="64086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58D2F49-F7CF-4637-800A-79DC35111FCB}"/>
              </a:ext>
            </a:extLst>
          </p:cNvPr>
          <p:cNvSpPr txBox="1"/>
          <p:nvPr/>
        </p:nvSpPr>
        <p:spPr>
          <a:xfrm>
            <a:off x="148131" y="449348"/>
            <a:ext cx="4552744" cy="769441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4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كتاب الطالب صفحة  108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0C2107A-431F-4A86-86A7-09AE9135838B}"/>
              </a:ext>
            </a:extLst>
          </p:cNvPr>
          <p:cNvSpPr/>
          <p:nvPr/>
        </p:nvSpPr>
        <p:spPr>
          <a:xfrm>
            <a:off x="344556" y="1893956"/>
            <a:ext cx="5705060" cy="248588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827025C-4256-4898-B945-C18BE1B93220}"/>
              </a:ext>
            </a:extLst>
          </p:cNvPr>
          <p:cNvSpPr/>
          <p:nvPr/>
        </p:nvSpPr>
        <p:spPr>
          <a:xfrm>
            <a:off x="6298266" y="4379845"/>
            <a:ext cx="5797826" cy="221855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5091CF-2811-47C8-9881-71B02DAE48CE}"/>
              </a:ext>
            </a:extLst>
          </p:cNvPr>
          <p:cNvSpPr txBox="1"/>
          <p:nvPr/>
        </p:nvSpPr>
        <p:spPr>
          <a:xfrm>
            <a:off x="8063948" y="3036740"/>
            <a:ext cx="1515208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+ 1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B84A3C3-4C54-4A54-A68D-4C4FB4F72215}"/>
              </a:ext>
            </a:extLst>
          </p:cNvPr>
          <p:cNvSpPr/>
          <p:nvPr/>
        </p:nvSpPr>
        <p:spPr>
          <a:xfrm>
            <a:off x="424172" y="4513251"/>
            <a:ext cx="5797826" cy="221855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E58D700-D931-46A2-8D1D-A3CB3CAE1650}"/>
              </a:ext>
            </a:extLst>
          </p:cNvPr>
          <p:cNvSpPr txBox="1"/>
          <p:nvPr/>
        </p:nvSpPr>
        <p:spPr>
          <a:xfrm>
            <a:off x="2309355" y="3136900"/>
            <a:ext cx="1515208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7DEB0C6-CDC6-4568-B580-B45D42479DDB}"/>
              </a:ext>
            </a:extLst>
          </p:cNvPr>
          <p:cNvSpPr txBox="1"/>
          <p:nvPr/>
        </p:nvSpPr>
        <p:spPr>
          <a:xfrm>
            <a:off x="8698412" y="5570991"/>
            <a:ext cx="1515208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SA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صفر</a:t>
            </a:r>
            <a:endParaRPr lang="ar-KW" sz="6600" b="1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8C8F00-0E67-4D8E-ACB2-D8F4B9B0E8A7}"/>
              </a:ext>
            </a:extLst>
          </p:cNvPr>
          <p:cNvSpPr txBox="1"/>
          <p:nvPr/>
        </p:nvSpPr>
        <p:spPr>
          <a:xfrm>
            <a:off x="2424503" y="5757476"/>
            <a:ext cx="1515208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- 2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5978540-FE20-4F06-9C7C-7C19F9F7D39D}"/>
              </a:ext>
            </a:extLst>
          </p:cNvPr>
          <p:cNvCxnSpPr/>
          <p:nvPr/>
        </p:nvCxnSpPr>
        <p:spPr>
          <a:xfrm flipH="1">
            <a:off x="10913165" y="2219740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DB0D3E1-956C-4615-976F-CCA99AD4F70A}"/>
              </a:ext>
            </a:extLst>
          </p:cNvPr>
          <p:cNvCxnSpPr/>
          <p:nvPr/>
        </p:nvCxnSpPr>
        <p:spPr>
          <a:xfrm flipH="1">
            <a:off x="10510120" y="2271982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5DB227C-6F27-4FE6-8747-BDAF42C57C59}"/>
              </a:ext>
            </a:extLst>
          </p:cNvPr>
          <p:cNvCxnSpPr/>
          <p:nvPr/>
        </p:nvCxnSpPr>
        <p:spPr>
          <a:xfrm flipH="1">
            <a:off x="10067846" y="2231059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5078D3E-3FE1-4234-BE5F-3CB6607BD5B6}"/>
              </a:ext>
            </a:extLst>
          </p:cNvPr>
          <p:cNvCxnSpPr/>
          <p:nvPr/>
        </p:nvCxnSpPr>
        <p:spPr>
          <a:xfrm flipH="1">
            <a:off x="9572300" y="2271982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6">
            <a:extLst>
              <a:ext uri="{FF2B5EF4-FFF2-40B4-BE49-F238E27FC236}">
                <a16:creationId xmlns:a16="http://schemas.microsoft.com/office/drawing/2014/main" id="{E7B184B4-7720-43D7-9836-727CDD62BECC}"/>
              </a:ext>
            </a:extLst>
          </p:cNvPr>
          <p:cNvCxnSpPr/>
          <p:nvPr/>
        </p:nvCxnSpPr>
        <p:spPr>
          <a:xfrm flipH="1">
            <a:off x="5019835" y="2207901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16">
            <a:extLst>
              <a:ext uri="{FF2B5EF4-FFF2-40B4-BE49-F238E27FC236}">
                <a16:creationId xmlns:a16="http://schemas.microsoft.com/office/drawing/2014/main" id="{5B68CE7B-2A5A-4B82-96A1-A22F157F28EC}"/>
              </a:ext>
            </a:extLst>
          </p:cNvPr>
          <p:cNvCxnSpPr/>
          <p:nvPr/>
        </p:nvCxnSpPr>
        <p:spPr>
          <a:xfrm flipH="1">
            <a:off x="10899032" y="4724362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16">
            <a:extLst>
              <a:ext uri="{FF2B5EF4-FFF2-40B4-BE49-F238E27FC236}">
                <a16:creationId xmlns:a16="http://schemas.microsoft.com/office/drawing/2014/main" id="{C1DB7B99-0DE1-47F2-960E-66614EFCCF87}"/>
              </a:ext>
            </a:extLst>
          </p:cNvPr>
          <p:cNvCxnSpPr/>
          <p:nvPr/>
        </p:nvCxnSpPr>
        <p:spPr>
          <a:xfrm flipH="1">
            <a:off x="10501694" y="4701565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16">
            <a:extLst>
              <a:ext uri="{FF2B5EF4-FFF2-40B4-BE49-F238E27FC236}">
                <a16:creationId xmlns:a16="http://schemas.microsoft.com/office/drawing/2014/main" id="{74F17337-9C30-4403-AF30-19AE0202115D}"/>
              </a:ext>
            </a:extLst>
          </p:cNvPr>
          <p:cNvCxnSpPr/>
          <p:nvPr/>
        </p:nvCxnSpPr>
        <p:spPr>
          <a:xfrm flipH="1">
            <a:off x="10004234" y="4719691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6">
            <a:extLst>
              <a:ext uri="{FF2B5EF4-FFF2-40B4-BE49-F238E27FC236}">
                <a16:creationId xmlns:a16="http://schemas.microsoft.com/office/drawing/2014/main" id="{0D10DCA1-E151-4EDD-8850-A393D06C35DC}"/>
              </a:ext>
            </a:extLst>
          </p:cNvPr>
          <p:cNvCxnSpPr/>
          <p:nvPr/>
        </p:nvCxnSpPr>
        <p:spPr>
          <a:xfrm flipH="1">
            <a:off x="9579661" y="4785276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16">
            <a:extLst>
              <a:ext uri="{FF2B5EF4-FFF2-40B4-BE49-F238E27FC236}">
                <a16:creationId xmlns:a16="http://schemas.microsoft.com/office/drawing/2014/main" id="{1E542E27-049F-4358-A60A-E87C165527BF}"/>
              </a:ext>
            </a:extLst>
          </p:cNvPr>
          <p:cNvCxnSpPr/>
          <p:nvPr/>
        </p:nvCxnSpPr>
        <p:spPr>
          <a:xfrm flipH="1">
            <a:off x="9124292" y="4719691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16">
            <a:extLst>
              <a:ext uri="{FF2B5EF4-FFF2-40B4-BE49-F238E27FC236}">
                <a16:creationId xmlns:a16="http://schemas.microsoft.com/office/drawing/2014/main" id="{0F71D5DD-D439-4141-B302-7A6739ECCB84}"/>
              </a:ext>
            </a:extLst>
          </p:cNvPr>
          <p:cNvCxnSpPr/>
          <p:nvPr/>
        </p:nvCxnSpPr>
        <p:spPr>
          <a:xfrm flipH="1">
            <a:off x="8748665" y="4736610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16">
            <a:extLst>
              <a:ext uri="{FF2B5EF4-FFF2-40B4-BE49-F238E27FC236}">
                <a16:creationId xmlns:a16="http://schemas.microsoft.com/office/drawing/2014/main" id="{686712E0-3E7F-4F10-866F-6261A2D8F241}"/>
              </a:ext>
            </a:extLst>
          </p:cNvPr>
          <p:cNvCxnSpPr/>
          <p:nvPr/>
        </p:nvCxnSpPr>
        <p:spPr>
          <a:xfrm flipH="1">
            <a:off x="5051782" y="4736610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6">
            <a:extLst>
              <a:ext uri="{FF2B5EF4-FFF2-40B4-BE49-F238E27FC236}">
                <a16:creationId xmlns:a16="http://schemas.microsoft.com/office/drawing/2014/main" id="{91E71158-0506-4267-BF97-0FDEC864B801}"/>
              </a:ext>
            </a:extLst>
          </p:cNvPr>
          <p:cNvCxnSpPr/>
          <p:nvPr/>
        </p:nvCxnSpPr>
        <p:spPr>
          <a:xfrm flipH="1">
            <a:off x="4604383" y="4719691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6">
            <a:extLst>
              <a:ext uri="{FF2B5EF4-FFF2-40B4-BE49-F238E27FC236}">
                <a16:creationId xmlns:a16="http://schemas.microsoft.com/office/drawing/2014/main" id="{C5707279-5FDB-4720-A87B-7783105DBF1F}"/>
              </a:ext>
            </a:extLst>
          </p:cNvPr>
          <p:cNvCxnSpPr/>
          <p:nvPr/>
        </p:nvCxnSpPr>
        <p:spPr>
          <a:xfrm flipH="1">
            <a:off x="4172363" y="4719691"/>
            <a:ext cx="145774" cy="76475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43078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7" grpId="0"/>
      <p:bldP spid="12" grpId="0" animBg="1"/>
      <p:bldP spid="13" grpId="0"/>
      <p:bldP spid="1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" name="صورة" descr="صورة"/>
          <p:cNvPicPr>
            <a:picLocks noChangeAspect="1"/>
          </p:cNvPicPr>
          <p:nvPr/>
        </p:nvPicPr>
        <p:blipFill>
          <a:blip r:embed="rId2"/>
          <a:srcRect r="87016"/>
          <a:stretch>
            <a:fillRect/>
          </a:stretch>
        </p:blipFill>
        <p:spPr>
          <a:xfrm>
            <a:off x="1216994" y="-116498"/>
            <a:ext cx="2292619" cy="7091114"/>
          </a:xfrm>
          <a:prstGeom prst="rect">
            <a:avLst/>
          </a:prstGeom>
          <a:ln w="12700">
            <a:miter lim="400000"/>
          </a:ln>
        </p:spPr>
      </p:pic>
      <p:sp>
        <p:nvSpPr>
          <p:cNvPr id="168" name="مستطيل مستدير الزوايا"/>
          <p:cNvSpPr/>
          <p:nvPr/>
        </p:nvSpPr>
        <p:spPr>
          <a:xfrm>
            <a:off x="4247991" y="1536960"/>
            <a:ext cx="4634927" cy="3263640"/>
          </a:xfrm>
          <a:prstGeom prst="roundRect">
            <a:avLst>
              <a:gd name="adj" fmla="val 17816"/>
            </a:avLst>
          </a:prstGeom>
          <a:solidFill>
            <a:srgbClr val="F5AE09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marL="0" marR="0" lvl="0" indent="0" algn="ctr" defTabSz="410751" rtl="1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54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sym typeface="Helvetica Neue Medium"/>
            </a:endParaRPr>
          </a:p>
        </p:txBody>
      </p:sp>
      <p:sp>
        <p:nvSpPr>
          <p:cNvPr id="169" name="الموضوع"/>
          <p:cNvSpPr txBox="1"/>
          <p:nvPr/>
        </p:nvSpPr>
        <p:spPr>
          <a:xfrm>
            <a:off x="6096000" y="2312170"/>
            <a:ext cx="2564806" cy="1976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ctr" defTabSz="584200">
              <a:defRPr sz="5000" b="1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0" marR="0" lvl="0" indent="0" algn="ctr" defTabSz="410751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6187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Neue"/>
                <a:sym typeface="Helvetica Neue"/>
              </a:rPr>
              <a:t>التقييم</a:t>
            </a:r>
          </a:p>
          <a:p>
            <a:pPr marL="0" marR="0" lvl="0" indent="0" algn="ctr" defTabSz="410751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6187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Neue"/>
                <a:sym typeface="Helvetica Neue"/>
              </a:rPr>
              <a:t> المختصر</a:t>
            </a:r>
            <a:endParaRPr kumimoji="0" sz="6187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"/>
              <a:sym typeface="Helvetica Neue"/>
            </a:endParaRPr>
          </a:p>
        </p:txBody>
      </p:sp>
      <p:sp>
        <p:nvSpPr>
          <p:cNvPr id="170" name="شكل"/>
          <p:cNvSpPr/>
          <p:nvPr/>
        </p:nvSpPr>
        <p:spPr>
          <a:xfrm>
            <a:off x="4877991" y="2462257"/>
            <a:ext cx="1377584" cy="1223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74" y="0"/>
                </a:moveTo>
                <a:lnTo>
                  <a:pt x="12381" y="2366"/>
                </a:lnTo>
                <a:lnTo>
                  <a:pt x="12373" y="2368"/>
                </a:lnTo>
                <a:cubicBezTo>
                  <a:pt x="11868" y="2611"/>
                  <a:pt x="11498" y="3043"/>
                  <a:pt x="11273" y="3649"/>
                </a:cubicBezTo>
                <a:cubicBezTo>
                  <a:pt x="11070" y="4192"/>
                  <a:pt x="11055" y="4701"/>
                  <a:pt x="11055" y="4845"/>
                </a:cubicBezTo>
                <a:lnTo>
                  <a:pt x="11055" y="5127"/>
                </a:lnTo>
                <a:lnTo>
                  <a:pt x="20346" y="1249"/>
                </a:lnTo>
                <a:lnTo>
                  <a:pt x="19907" y="1017"/>
                </a:lnTo>
                <a:lnTo>
                  <a:pt x="11770" y="4414"/>
                </a:lnTo>
                <a:cubicBezTo>
                  <a:pt x="12018" y="4052"/>
                  <a:pt x="12419" y="3735"/>
                  <a:pt x="12972" y="3468"/>
                </a:cubicBezTo>
                <a:lnTo>
                  <a:pt x="19369" y="735"/>
                </a:lnTo>
                <a:lnTo>
                  <a:pt x="18934" y="505"/>
                </a:lnTo>
                <a:lnTo>
                  <a:pt x="12837" y="3109"/>
                </a:lnTo>
                <a:lnTo>
                  <a:pt x="12830" y="3113"/>
                </a:lnTo>
                <a:cubicBezTo>
                  <a:pt x="12227" y="3403"/>
                  <a:pt x="11780" y="3756"/>
                  <a:pt x="11494" y="4167"/>
                </a:cubicBezTo>
                <a:cubicBezTo>
                  <a:pt x="11607" y="3668"/>
                  <a:pt x="11876" y="3033"/>
                  <a:pt x="12515" y="2723"/>
                </a:cubicBezTo>
                <a:lnTo>
                  <a:pt x="18411" y="230"/>
                </a:lnTo>
                <a:lnTo>
                  <a:pt x="17974" y="0"/>
                </a:lnTo>
                <a:close/>
                <a:moveTo>
                  <a:pt x="3633" y="2"/>
                </a:moveTo>
                <a:lnTo>
                  <a:pt x="3194" y="231"/>
                </a:lnTo>
                <a:lnTo>
                  <a:pt x="9084" y="2723"/>
                </a:lnTo>
                <a:cubicBezTo>
                  <a:pt x="9723" y="3033"/>
                  <a:pt x="9992" y="3668"/>
                  <a:pt x="10105" y="4167"/>
                </a:cubicBezTo>
                <a:cubicBezTo>
                  <a:pt x="9819" y="3756"/>
                  <a:pt x="9371" y="3403"/>
                  <a:pt x="8768" y="3113"/>
                </a:cubicBezTo>
                <a:lnTo>
                  <a:pt x="2670" y="507"/>
                </a:lnTo>
                <a:lnTo>
                  <a:pt x="2233" y="736"/>
                </a:lnTo>
                <a:lnTo>
                  <a:pt x="8626" y="3468"/>
                </a:lnTo>
                <a:cubicBezTo>
                  <a:pt x="9179" y="3735"/>
                  <a:pt x="9581" y="4051"/>
                  <a:pt x="9828" y="4414"/>
                </a:cubicBezTo>
                <a:lnTo>
                  <a:pt x="1694" y="1019"/>
                </a:lnTo>
                <a:lnTo>
                  <a:pt x="1254" y="1250"/>
                </a:lnTo>
                <a:lnTo>
                  <a:pt x="10544" y="5127"/>
                </a:lnTo>
                <a:lnTo>
                  <a:pt x="10544" y="4845"/>
                </a:lnTo>
                <a:cubicBezTo>
                  <a:pt x="10544" y="4701"/>
                  <a:pt x="10528" y="4192"/>
                  <a:pt x="10326" y="3649"/>
                </a:cubicBezTo>
                <a:cubicBezTo>
                  <a:pt x="10100" y="3043"/>
                  <a:pt x="9730" y="2611"/>
                  <a:pt x="9226" y="2368"/>
                </a:cubicBezTo>
                <a:lnTo>
                  <a:pt x="3633" y="2"/>
                </a:lnTo>
                <a:close/>
                <a:moveTo>
                  <a:pt x="0" y="1735"/>
                </a:moveTo>
                <a:lnTo>
                  <a:pt x="0" y="17289"/>
                </a:lnTo>
                <a:lnTo>
                  <a:pt x="8756" y="20993"/>
                </a:lnTo>
                <a:lnTo>
                  <a:pt x="8756" y="5441"/>
                </a:lnTo>
                <a:lnTo>
                  <a:pt x="0" y="1735"/>
                </a:lnTo>
                <a:close/>
                <a:moveTo>
                  <a:pt x="21600" y="1735"/>
                </a:moveTo>
                <a:lnTo>
                  <a:pt x="12844" y="5441"/>
                </a:lnTo>
                <a:lnTo>
                  <a:pt x="12844" y="20993"/>
                </a:lnTo>
                <a:lnTo>
                  <a:pt x="21600" y="17289"/>
                </a:lnTo>
                <a:lnTo>
                  <a:pt x="21600" y="1735"/>
                </a:lnTo>
                <a:close/>
                <a:moveTo>
                  <a:pt x="9325" y="5827"/>
                </a:moveTo>
                <a:lnTo>
                  <a:pt x="9325" y="21600"/>
                </a:lnTo>
                <a:lnTo>
                  <a:pt x="12275" y="21600"/>
                </a:lnTo>
                <a:lnTo>
                  <a:pt x="12275" y="5827"/>
                </a:lnTo>
                <a:lnTo>
                  <a:pt x="9325" y="5827"/>
                </a:lnTo>
                <a:close/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marL="0" marR="0" lvl="0" indent="0" algn="ctr" defTabSz="410751" rtl="1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54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sym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3210811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ECEE5596-9FE8-4A68-827D-EF13F45D22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5348" y="609600"/>
            <a:ext cx="3293706" cy="1456267"/>
          </a:xfrm>
        </p:spPr>
        <p:txBody>
          <a:bodyPr/>
          <a:lstStyle/>
          <a:p>
            <a:r>
              <a:rPr lang="ar-KW" dirty="0"/>
              <a:t>التقييم المختصر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7935C14E-F9B1-4F62-BD15-F4799E34EB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785155" y="1846016"/>
            <a:ext cx="8915400" cy="3777622"/>
          </a:xfrm>
        </p:spPr>
        <p:txBody>
          <a:bodyPr/>
          <a:lstStyle/>
          <a:p>
            <a:pPr marL="0" indent="0">
              <a:buNone/>
            </a:pPr>
            <a:r>
              <a:rPr lang="ar-KW" dirty="0"/>
              <a:t>اختاري لرمز الإجابة الصحيحة</a:t>
            </a:r>
          </a:p>
          <a:p>
            <a:pPr marL="0" indent="0">
              <a:buNone/>
            </a:pPr>
            <a:r>
              <a:rPr lang="ar-KW" dirty="0"/>
              <a:t>الجملة العددية التي تعبر  عن النموذج التالي </a:t>
            </a:r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09CBE680-24EF-44EC-B8F4-47FDC34E63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45083" y="1846016"/>
            <a:ext cx="4191471" cy="1891984"/>
          </a:xfrm>
          <a:prstGeom prst="rect">
            <a:avLst/>
          </a:prstGeom>
        </p:spPr>
      </p:pic>
      <p:sp>
        <p:nvSpPr>
          <p:cNvPr id="8" name="مربع نص 7">
            <a:extLst>
              <a:ext uri="{FF2B5EF4-FFF2-40B4-BE49-F238E27FC236}">
                <a16:creationId xmlns:a16="http://schemas.microsoft.com/office/drawing/2014/main" id="{EC550048-13A0-4E50-B2A5-4ADC27349F32}"/>
              </a:ext>
            </a:extLst>
          </p:cNvPr>
          <p:cNvSpPr txBox="1"/>
          <p:nvPr/>
        </p:nvSpPr>
        <p:spPr>
          <a:xfrm>
            <a:off x="7399091" y="4484038"/>
            <a:ext cx="3813546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/>
                <a:ea typeface="+mn-ea"/>
                <a:cs typeface="Tahoma" panose="020B0604030504040204" pitchFamily="34" charset="0"/>
              </a:rPr>
              <a:t>أ    +4 + -5 = -1</a:t>
            </a:r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2299E1AC-1156-4FBF-B9E0-91434F8AEE3B}"/>
              </a:ext>
            </a:extLst>
          </p:cNvPr>
          <p:cNvSpPr txBox="1"/>
          <p:nvPr/>
        </p:nvSpPr>
        <p:spPr>
          <a:xfrm>
            <a:off x="765111" y="4365209"/>
            <a:ext cx="520006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/>
                <a:ea typeface="+mn-ea"/>
                <a:cs typeface="Tahoma" panose="020B0604030504040204" pitchFamily="34" charset="0"/>
              </a:rPr>
              <a:t>ب   +4 + -5 = +9  </a:t>
            </a: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2E9AA32B-A16F-480E-A1B8-6B062F8949DB}"/>
              </a:ext>
            </a:extLst>
          </p:cNvPr>
          <p:cNvSpPr txBox="1"/>
          <p:nvPr/>
        </p:nvSpPr>
        <p:spPr>
          <a:xfrm>
            <a:off x="6326155" y="5792820"/>
            <a:ext cx="4834769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/>
                <a:ea typeface="+mn-ea"/>
                <a:cs typeface="Tahoma" panose="020B0604030504040204" pitchFamily="34" charset="0"/>
              </a:rPr>
              <a:t>ج   +4 + -5 = -9</a:t>
            </a:r>
          </a:p>
        </p:txBody>
      </p:sp>
      <p:sp>
        <p:nvSpPr>
          <p:cNvPr id="11" name="شكل بيضاوي 10">
            <a:extLst>
              <a:ext uri="{FF2B5EF4-FFF2-40B4-BE49-F238E27FC236}">
                <a16:creationId xmlns:a16="http://schemas.microsoft.com/office/drawing/2014/main" id="{05579828-FF95-4850-A450-F27ED03F1076}"/>
              </a:ext>
            </a:extLst>
          </p:cNvPr>
          <p:cNvSpPr/>
          <p:nvPr/>
        </p:nvSpPr>
        <p:spPr>
          <a:xfrm>
            <a:off x="10552705" y="4243292"/>
            <a:ext cx="793102" cy="101128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KW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Tahoma" panose="020B0604030504040204" pitchFamily="34" charset="0"/>
            </a:endParaRPr>
          </a:p>
        </p:txBody>
      </p:sp>
      <p:sp>
        <p:nvSpPr>
          <p:cNvPr id="13" name="شكل بيضاوي 12">
            <a:extLst>
              <a:ext uri="{FF2B5EF4-FFF2-40B4-BE49-F238E27FC236}">
                <a16:creationId xmlns:a16="http://schemas.microsoft.com/office/drawing/2014/main" id="{F6120125-3A43-4EE4-9F8C-F526D3541407}"/>
              </a:ext>
            </a:extLst>
          </p:cNvPr>
          <p:cNvSpPr/>
          <p:nvPr/>
        </p:nvSpPr>
        <p:spPr>
          <a:xfrm>
            <a:off x="5354040" y="4146498"/>
            <a:ext cx="793102" cy="101128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KW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Tahoma" panose="020B0604030504040204" pitchFamily="34" charset="0"/>
            </a:endParaRPr>
          </a:p>
        </p:txBody>
      </p:sp>
      <p:sp>
        <p:nvSpPr>
          <p:cNvPr id="14" name="شكل بيضاوي 13">
            <a:extLst>
              <a:ext uri="{FF2B5EF4-FFF2-40B4-BE49-F238E27FC236}">
                <a16:creationId xmlns:a16="http://schemas.microsoft.com/office/drawing/2014/main" id="{D57B0B8E-1633-4592-8B00-A32F783424F7}"/>
              </a:ext>
            </a:extLst>
          </p:cNvPr>
          <p:cNvSpPr/>
          <p:nvPr/>
        </p:nvSpPr>
        <p:spPr>
          <a:xfrm>
            <a:off x="10552705" y="5623638"/>
            <a:ext cx="971268" cy="101128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KW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223071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" name="صورة" descr="صورة"/>
          <p:cNvPicPr>
            <a:picLocks noChangeAspect="1"/>
          </p:cNvPicPr>
          <p:nvPr/>
        </p:nvPicPr>
        <p:blipFill>
          <a:blip r:embed="rId2"/>
          <a:srcRect r="86342"/>
          <a:stretch>
            <a:fillRect/>
          </a:stretch>
        </p:blipFill>
        <p:spPr>
          <a:xfrm>
            <a:off x="1150581" y="-133388"/>
            <a:ext cx="2423239" cy="7124875"/>
          </a:xfrm>
          <a:prstGeom prst="rect">
            <a:avLst/>
          </a:prstGeom>
          <a:ln w="12700">
            <a:miter lim="400000"/>
          </a:ln>
        </p:spPr>
      </p:pic>
      <p:sp>
        <p:nvSpPr>
          <p:cNvPr id="200" name="مستطيل مستدير الزوايا"/>
          <p:cNvSpPr/>
          <p:nvPr/>
        </p:nvSpPr>
        <p:spPr>
          <a:xfrm>
            <a:off x="5135166" y="-6089"/>
            <a:ext cx="3166886" cy="1570571"/>
          </a:xfrm>
          <a:prstGeom prst="roundRect">
            <a:avLst>
              <a:gd name="adj" fmla="val 17816"/>
            </a:avLst>
          </a:prstGeom>
          <a:solidFill>
            <a:srgbClr val="FD8008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marL="0" marR="0" lvl="0" indent="0" algn="ctr" defTabSz="410751" rtl="1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54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sym typeface="Helvetica Neue Medium"/>
            </a:endParaRPr>
          </a:p>
        </p:txBody>
      </p:sp>
      <p:sp>
        <p:nvSpPr>
          <p:cNvPr id="201" name="شكل"/>
          <p:cNvSpPr/>
          <p:nvPr/>
        </p:nvSpPr>
        <p:spPr>
          <a:xfrm>
            <a:off x="5601479" y="411669"/>
            <a:ext cx="693181" cy="5627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8703"/>
                </a:lnTo>
                <a:lnTo>
                  <a:pt x="0" y="17407"/>
                </a:lnTo>
                <a:cubicBezTo>
                  <a:pt x="7892" y="17407"/>
                  <a:pt x="10521" y="21600"/>
                  <a:pt x="10521" y="21600"/>
                </a:cubicBezTo>
                <a:lnTo>
                  <a:pt x="10521" y="13417"/>
                </a:lnTo>
                <a:lnTo>
                  <a:pt x="10521" y="5233"/>
                </a:lnTo>
                <a:cubicBezTo>
                  <a:pt x="10521" y="5233"/>
                  <a:pt x="7892" y="0"/>
                  <a:pt x="0" y="0"/>
                </a:cubicBezTo>
                <a:close/>
                <a:moveTo>
                  <a:pt x="21600" y="0"/>
                </a:moveTo>
                <a:cubicBezTo>
                  <a:pt x="13708" y="0"/>
                  <a:pt x="11079" y="5233"/>
                  <a:pt x="11079" y="5233"/>
                </a:cubicBezTo>
                <a:lnTo>
                  <a:pt x="11079" y="13417"/>
                </a:lnTo>
                <a:lnTo>
                  <a:pt x="11079" y="21600"/>
                </a:lnTo>
                <a:cubicBezTo>
                  <a:pt x="11079" y="21600"/>
                  <a:pt x="13708" y="17407"/>
                  <a:pt x="21600" y="17407"/>
                </a:cubicBezTo>
                <a:lnTo>
                  <a:pt x="21600" y="8703"/>
                </a:lnTo>
                <a:lnTo>
                  <a:pt x="21600" y="0"/>
                </a:lnTo>
                <a:close/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marL="0" marR="0" lvl="0" indent="0" algn="ctr" defTabSz="410751" rtl="1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54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sym typeface="Helvetica Neue Medium"/>
            </a:endParaRPr>
          </a:p>
        </p:txBody>
      </p:sp>
      <p:sp>
        <p:nvSpPr>
          <p:cNvPr id="202" name="مراجعة"/>
          <p:cNvSpPr txBox="1"/>
          <p:nvPr/>
        </p:nvSpPr>
        <p:spPr>
          <a:xfrm>
            <a:off x="6718921" y="386440"/>
            <a:ext cx="1114088" cy="6131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ctr" defTabSz="584200">
              <a:defRPr sz="5000" b="1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0" marR="0" lvl="0" indent="0" algn="ctr" defTabSz="410751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3516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Neue"/>
                <a:sym typeface="Helvetica Neue"/>
              </a:rPr>
              <a:t>الخاتمة</a:t>
            </a:r>
            <a:endParaRPr kumimoji="0" sz="3516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"/>
              <a:sym typeface="Helvetica Neue"/>
            </a:endParaRPr>
          </a:p>
        </p:txBody>
      </p:sp>
      <p:sp>
        <p:nvSpPr>
          <p:cNvPr id="6" name="عنوان 1">
            <a:extLst>
              <a:ext uri="{FF2B5EF4-FFF2-40B4-BE49-F238E27FC236}">
                <a16:creationId xmlns:a16="http://schemas.microsoft.com/office/drawing/2014/main" id="{963D01D0-9DAF-4F47-ABFF-84FD8D0EAA19}"/>
              </a:ext>
            </a:extLst>
          </p:cNvPr>
          <p:cNvSpPr txBox="1">
            <a:spLocks/>
          </p:cNvSpPr>
          <p:nvPr/>
        </p:nvSpPr>
        <p:spPr>
          <a:xfrm>
            <a:off x="4116968" y="3636698"/>
            <a:ext cx="5841498" cy="1089149"/>
          </a:xfrm>
          <a:prstGeom prst="rect">
            <a:avLst/>
          </a:prstGeom>
        </p:spPr>
        <p:txBody>
          <a:bodyPr vert="horz" lIns="64294" tIns="32148" rIns="64294" bIns="32148" rtlCol="1" anchor="ctr">
            <a:noAutofit/>
          </a:bodyPr>
          <a:lstStyle>
            <a:lvl1pPr algn="ctr" defTabSz="914400" rtl="1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42915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KW" sz="8086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Simplified Arabic" panose="02020603050405020304" pitchFamily="18" charset="-78"/>
                <a:cs typeface="Simplified Arabic" panose="02020603050405020304" pitchFamily="18" charset="-78"/>
                <a:sym typeface="Helvetica"/>
              </a:rPr>
              <a:t>ماذا تعلمنا اليوم؟</a:t>
            </a:r>
            <a:br>
              <a:rPr kumimoji="0" lang="ar-KW" sz="8086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Simplified Arabic" panose="02020603050405020304" pitchFamily="18" charset="-78"/>
                <a:cs typeface="Simplified Arabic" panose="02020603050405020304" pitchFamily="18" charset="-78"/>
                <a:sym typeface="Helvetica"/>
              </a:rPr>
            </a:br>
            <a:endParaRPr kumimoji="0" lang="ar-KW" sz="8086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Simplified Arabic" panose="02020603050405020304" pitchFamily="18" charset="-78"/>
              <a:cs typeface="Simplified Arabic" panose="02020603050405020304" pitchFamily="18" charset="-78"/>
              <a:sym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24180B-35BA-C28E-820F-59C84FBDD99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103921" y="2534392"/>
            <a:ext cx="5984157" cy="2078954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  <a:defRPr/>
            </a:pPr>
            <a:r>
              <a:rPr lang="ar-KW" sz="4000" dirty="0">
                <a:solidFill>
                  <a:srgbClr val="FF0000"/>
                </a:solidFill>
                <a:latin typeface="Dubai" panose="020B0503030403030204" pitchFamily="34" charset="-78"/>
                <a:ea typeface="+mn-ea"/>
                <a:cs typeface="+mn-cs"/>
                <a:sym typeface="Arial"/>
              </a:rPr>
              <a:t>(9-3):استكشاف جمع الأعداد الصحيحة</a:t>
            </a:r>
            <a:br>
              <a:rPr lang="ar-KW" sz="4000" b="1" dirty="0">
                <a:solidFill>
                  <a:srgbClr val="000000"/>
                </a:solidFill>
                <a:latin typeface="Dubai" panose="020B0503030403030204" pitchFamily="34" charset="-78"/>
                <a:cs typeface="+mn-cs"/>
              </a:rPr>
            </a:br>
            <a:br>
              <a:rPr kumimoji="0" lang="ar-KW" sz="4000" b="1" kern="1200" dirty="0">
                <a:solidFill>
                  <a:srgbClr val="FF0000"/>
                </a:solidFill>
                <a:latin typeface="+mn-lt"/>
                <a:ea typeface="+mn-ea"/>
                <a:cs typeface="+mn-cs"/>
              </a:rPr>
            </a:br>
            <a:endParaRPr lang="en-US" sz="4000" b="1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26260E8-21BF-1371-4767-5E86248A7A7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95618" y="4613346"/>
            <a:ext cx="2400764" cy="740531"/>
          </a:xfrm>
        </p:spPr>
        <p:txBody>
          <a:bodyPr anchor="ctr">
            <a:normAutofit/>
          </a:bodyPr>
          <a:lstStyle/>
          <a:p>
            <a:r>
              <a:rPr lang="ar-KW" sz="3600" b="1" dirty="0">
                <a:solidFill>
                  <a:srgbClr val="944A35"/>
                </a:solidFill>
              </a:rPr>
              <a:t>صفحة 106</a:t>
            </a:r>
            <a:endParaRPr lang="en-US" sz="3600" b="1" dirty="0">
              <a:solidFill>
                <a:srgbClr val="944A3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180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29862D-1954-4CB4-4804-41D56C6D4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68" y="3876261"/>
            <a:ext cx="9884664" cy="1245704"/>
          </a:xfrm>
        </p:spPr>
        <p:txBody>
          <a:bodyPr anchor="ctr">
            <a:normAutofit/>
          </a:bodyPr>
          <a:lstStyle/>
          <a:p>
            <a:r>
              <a:rPr lang="ar-KW" sz="6600" b="1" dirty="0"/>
              <a:t>التمهيد</a:t>
            </a:r>
          </a:p>
        </p:txBody>
      </p:sp>
    </p:spTree>
    <p:extLst>
      <p:ext uri="{BB962C8B-B14F-4D97-AF65-F5344CB8AC3E}">
        <p14:creationId xmlns:p14="http://schemas.microsoft.com/office/powerpoint/2010/main" val="42191612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5000"/>
            <a:lum/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11293613-2277-42F5-BD57-2F8065A51BE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957" b="93530" l="9667" r="92500">
                        <a14:foregroundMark x1="25333" y1="15712" x2="30333" y2="10351"/>
                        <a14:foregroundMark x1="30333" y1="10351" x2="36833" y2="7394"/>
                        <a14:foregroundMark x1="36833" y1="7394" x2="43667" y2="7394"/>
                        <a14:foregroundMark x1="43667" y1="7394" x2="56500" y2="6100"/>
                        <a14:foregroundMark x1="56500" y1="6100" x2="65667" y2="7579"/>
                        <a14:foregroundMark x1="65667" y1="7579" x2="67000" y2="8688"/>
                        <a14:foregroundMark x1="48167" y1="3512" x2="50667" y2="4067"/>
                        <a14:foregroundMark x1="10833" y1="73567" x2="16833" y2="66913"/>
                        <a14:foregroundMark x1="16833" y1="66913" x2="35333" y2="65619"/>
                        <a14:foregroundMark x1="35333" y1="65619" x2="37500" y2="65619"/>
                        <a14:foregroundMark x1="32833" y1="64510" x2="9833" y2="68762"/>
                        <a14:foregroundMark x1="9833" y1="68762" x2="12167" y2="73937"/>
                        <a14:foregroundMark x1="15000" y1="48983" x2="15000" y2="53789"/>
                        <a14:foregroundMark x1="14667" y1="48059" x2="13500" y2="43993"/>
                        <a14:foregroundMark x1="36333" y1="62847" x2="28667" y2="57301"/>
                        <a14:foregroundMark x1="65333" y1="63401" x2="74833" y2="56932"/>
                        <a14:foregroundMark x1="85167" y1="48244" x2="87000" y2="46580"/>
                        <a14:foregroundMark x1="85000" y1="51201" x2="85167" y2="48799"/>
                        <a14:foregroundMark x1="89500" y1="73567" x2="83833" y2="68207"/>
                        <a14:foregroundMark x1="83833" y1="68207" x2="77000" y2="66728"/>
                        <a14:foregroundMark x1="77000" y1="66728" x2="73667" y2="67283"/>
                        <a14:foregroundMark x1="84667" y1="67652" x2="92500" y2="70055"/>
                        <a14:foregroundMark x1="92500" y1="70055" x2="90833" y2="72089"/>
                        <a14:foregroundMark x1="36000" y1="91497" x2="49333" y2="93530"/>
                        <a14:foregroundMark x1="49333" y1="93530" x2="65000" y2="89649"/>
                      </a14:backgroundRemoval>
                    </a14:imgEffect>
                  </a14:imgLayer>
                </a14:imgProps>
              </a:ext>
            </a:extLst>
          </a:blip>
          <a:srcRect l="6441" r="5396"/>
          <a:stretch/>
        </p:blipFill>
        <p:spPr>
          <a:xfrm>
            <a:off x="3538330" y="356450"/>
            <a:ext cx="2179983" cy="2229528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EA5580B6-AE8A-4D46-AA5B-73CC422C74AF}"/>
              </a:ext>
            </a:extLst>
          </p:cNvPr>
          <p:cNvGrpSpPr/>
          <p:nvPr/>
        </p:nvGrpSpPr>
        <p:grpSpPr>
          <a:xfrm>
            <a:off x="9750588" y="307959"/>
            <a:ext cx="2179983" cy="2229528"/>
            <a:chOff x="9750588" y="307959"/>
            <a:chExt cx="2179983" cy="222952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22AE3F3E-E213-4FDF-A614-F9273E68E4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2957" b="93530" l="9667" r="92500">
                          <a14:foregroundMark x1="25333" y1="15712" x2="30333" y2="10351"/>
                          <a14:foregroundMark x1="30333" y1="10351" x2="36833" y2="7394"/>
                          <a14:foregroundMark x1="36833" y1="7394" x2="43667" y2="7394"/>
                          <a14:foregroundMark x1="43667" y1="7394" x2="56500" y2="6100"/>
                          <a14:foregroundMark x1="56500" y1="6100" x2="65667" y2="7579"/>
                          <a14:foregroundMark x1="65667" y1="7579" x2="67000" y2="8688"/>
                          <a14:foregroundMark x1="48167" y1="3512" x2="50667" y2="4067"/>
                          <a14:foregroundMark x1="10833" y1="73567" x2="16833" y2="66913"/>
                          <a14:foregroundMark x1="16833" y1="66913" x2="35333" y2="65619"/>
                          <a14:foregroundMark x1="35333" y1="65619" x2="37500" y2="65619"/>
                          <a14:foregroundMark x1="32833" y1="64510" x2="9833" y2="68762"/>
                          <a14:foregroundMark x1="9833" y1="68762" x2="12167" y2="73937"/>
                          <a14:foregroundMark x1="15000" y1="48983" x2="15000" y2="53789"/>
                          <a14:foregroundMark x1="14667" y1="48059" x2="13500" y2="43993"/>
                          <a14:foregroundMark x1="36333" y1="62847" x2="28667" y2="57301"/>
                          <a14:foregroundMark x1="65333" y1="63401" x2="74833" y2="56932"/>
                          <a14:foregroundMark x1="85167" y1="48244" x2="87000" y2="46580"/>
                          <a14:foregroundMark x1="85000" y1="51201" x2="85167" y2="48799"/>
                          <a14:foregroundMark x1="89500" y1="73567" x2="83833" y2="68207"/>
                          <a14:foregroundMark x1="83833" y1="68207" x2="77000" y2="66728"/>
                          <a14:foregroundMark x1="77000" y1="66728" x2="73667" y2="67283"/>
                          <a14:foregroundMark x1="84667" y1="67652" x2="92500" y2="70055"/>
                          <a14:foregroundMark x1="92500" y1="70055" x2="90833" y2="72089"/>
                          <a14:foregroundMark x1="36000" y1="91497" x2="49333" y2="93530"/>
                          <a14:foregroundMark x1="49333" y1="93530" x2="65000" y2="89649"/>
                        </a14:backgroundRemoval>
                      </a14:imgEffect>
                    </a14:imgLayer>
                  </a14:imgProps>
                </a:ext>
              </a:extLst>
            </a:blip>
            <a:srcRect l="6441" r="5396"/>
            <a:stretch/>
          </p:blipFill>
          <p:spPr>
            <a:xfrm>
              <a:off x="9750588" y="307959"/>
              <a:ext cx="2179983" cy="2229528"/>
            </a:xfrm>
            <a:prstGeom prst="rect">
              <a:avLst/>
            </a:prstGeom>
          </p:spPr>
        </p:pic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2C53652-E0C3-4ACB-8AD6-162DBE9201B6}"/>
                </a:ext>
              </a:extLst>
            </p:cNvPr>
            <p:cNvSpPr/>
            <p:nvPr/>
          </p:nvSpPr>
          <p:spPr>
            <a:xfrm>
              <a:off x="9906000" y="665018"/>
              <a:ext cx="183572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rtl="1"/>
              <a:r>
                <a:rPr lang="ar-KW" sz="3200" b="1" dirty="0">
                  <a:solidFill>
                    <a:sysClr val="windowText" lastClr="000000"/>
                  </a:solidFill>
                </a:rPr>
                <a:t>8 + 4 =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31E730-F1D6-43C5-897E-A600A003D052}"/>
              </a:ext>
            </a:extLst>
          </p:cNvPr>
          <p:cNvGrpSpPr/>
          <p:nvPr/>
        </p:nvGrpSpPr>
        <p:grpSpPr>
          <a:xfrm>
            <a:off x="6644459" y="307959"/>
            <a:ext cx="2179983" cy="2229528"/>
            <a:chOff x="6644459" y="307959"/>
            <a:chExt cx="2179983" cy="222952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6D05A0EF-AD7C-461E-B349-A231B041E5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2957" b="93530" l="9667" r="92500">
                          <a14:foregroundMark x1="25333" y1="15712" x2="30333" y2="10351"/>
                          <a14:foregroundMark x1="30333" y1="10351" x2="36833" y2="7394"/>
                          <a14:foregroundMark x1="36833" y1="7394" x2="43667" y2="7394"/>
                          <a14:foregroundMark x1="43667" y1="7394" x2="56500" y2="6100"/>
                          <a14:foregroundMark x1="56500" y1="6100" x2="65667" y2="7579"/>
                          <a14:foregroundMark x1="65667" y1="7579" x2="67000" y2="8688"/>
                          <a14:foregroundMark x1="48167" y1="3512" x2="50667" y2="4067"/>
                          <a14:foregroundMark x1="10833" y1="73567" x2="16833" y2="66913"/>
                          <a14:foregroundMark x1="16833" y1="66913" x2="35333" y2="65619"/>
                          <a14:foregroundMark x1="35333" y1="65619" x2="37500" y2="65619"/>
                          <a14:foregroundMark x1="32833" y1="64510" x2="9833" y2="68762"/>
                          <a14:foregroundMark x1="9833" y1="68762" x2="12167" y2="73937"/>
                          <a14:foregroundMark x1="15000" y1="48983" x2="15000" y2="53789"/>
                          <a14:foregroundMark x1="14667" y1="48059" x2="13500" y2="43993"/>
                          <a14:foregroundMark x1="36333" y1="62847" x2="28667" y2="57301"/>
                          <a14:foregroundMark x1="65333" y1="63401" x2="74833" y2="56932"/>
                          <a14:foregroundMark x1="85167" y1="48244" x2="87000" y2="46580"/>
                          <a14:foregroundMark x1="85000" y1="51201" x2="85167" y2="48799"/>
                          <a14:foregroundMark x1="89500" y1="73567" x2="83833" y2="68207"/>
                          <a14:foregroundMark x1="83833" y1="68207" x2="77000" y2="66728"/>
                          <a14:foregroundMark x1="77000" y1="66728" x2="73667" y2="67283"/>
                          <a14:foregroundMark x1="84667" y1="67652" x2="92500" y2="70055"/>
                          <a14:foregroundMark x1="92500" y1="70055" x2="90833" y2="72089"/>
                          <a14:foregroundMark x1="36000" y1="91497" x2="49333" y2="93530"/>
                          <a14:foregroundMark x1="49333" y1="93530" x2="65000" y2="89649"/>
                        </a14:backgroundRemoval>
                      </a14:imgEffect>
                    </a14:imgLayer>
                  </a14:imgProps>
                </a:ext>
              </a:extLst>
            </a:blip>
            <a:srcRect l="6441" r="5396"/>
            <a:stretch/>
          </p:blipFill>
          <p:spPr>
            <a:xfrm>
              <a:off x="6644459" y="307959"/>
              <a:ext cx="2179983" cy="2229528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DFC0987-735E-4BDF-9BED-88D21394061B}"/>
                </a:ext>
              </a:extLst>
            </p:cNvPr>
            <p:cNvSpPr/>
            <p:nvPr/>
          </p:nvSpPr>
          <p:spPr>
            <a:xfrm>
              <a:off x="6816586" y="688432"/>
              <a:ext cx="183572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rtl="1"/>
              <a:r>
                <a:rPr lang="ar-KW" sz="3200" b="1" dirty="0">
                  <a:solidFill>
                    <a:sysClr val="windowText" lastClr="000000"/>
                  </a:solidFill>
                </a:rPr>
                <a:t>3 - 2 = </a:t>
              </a: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5CCE8361-2622-4281-9E70-CF656C42FAD4}"/>
              </a:ext>
            </a:extLst>
          </p:cNvPr>
          <p:cNvSpPr/>
          <p:nvPr/>
        </p:nvSpPr>
        <p:spPr>
          <a:xfrm>
            <a:off x="3710458" y="736923"/>
            <a:ext cx="1835727" cy="6858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3200" b="1" dirty="0">
                <a:solidFill>
                  <a:sysClr val="windowText" lastClr="000000"/>
                </a:solidFill>
              </a:rPr>
              <a:t>5 + 9 =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C47B6AB-412C-4C8A-8C93-2B705B2B4385}"/>
              </a:ext>
            </a:extLst>
          </p:cNvPr>
          <p:cNvGrpSpPr/>
          <p:nvPr/>
        </p:nvGrpSpPr>
        <p:grpSpPr>
          <a:xfrm>
            <a:off x="3538330" y="307959"/>
            <a:ext cx="2179983" cy="2229528"/>
            <a:chOff x="3538330" y="307959"/>
            <a:chExt cx="2179983" cy="222952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F423EB58-CAE9-4FC9-8FC2-6BBC43E2FD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2957" b="93530" l="9667" r="92500">
                          <a14:foregroundMark x1="25333" y1="15712" x2="30333" y2="10351"/>
                          <a14:foregroundMark x1="30333" y1="10351" x2="36833" y2="7394"/>
                          <a14:foregroundMark x1="36833" y1="7394" x2="43667" y2="7394"/>
                          <a14:foregroundMark x1="43667" y1="7394" x2="56500" y2="6100"/>
                          <a14:foregroundMark x1="56500" y1="6100" x2="65667" y2="7579"/>
                          <a14:foregroundMark x1="65667" y1="7579" x2="67000" y2="8688"/>
                          <a14:foregroundMark x1="48167" y1="3512" x2="50667" y2="4067"/>
                          <a14:foregroundMark x1="10833" y1="73567" x2="16833" y2="66913"/>
                          <a14:foregroundMark x1="16833" y1="66913" x2="35333" y2="65619"/>
                          <a14:foregroundMark x1="35333" y1="65619" x2="37500" y2="65619"/>
                          <a14:foregroundMark x1="32833" y1="64510" x2="9833" y2="68762"/>
                          <a14:foregroundMark x1="9833" y1="68762" x2="12167" y2="73937"/>
                          <a14:foregroundMark x1="15000" y1="48983" x2="15000" y2="53789"/>
                          <a14:foregroundMark x1="14667" y1="48059" x2="13500" y2="43993"/>
                          <a14:foregroundMark x1="36333" y1="62847" x2="28667" y2="57301"/>
                          <a14:foregroundMark x1="65333" y1="63401" x2="74833" y2="56932"/>
                          <a14:foregroundMark x1="85167" y1="48244" x2="87000" y2="46580"/>
                          <a14:foregroundMark x1="85000" y1="51201" x2="85167" y2="48799"/>
                          <a14:foregroundMark x1="89500" y1="73567" x2="83833" y2="68207"/>
                          <a14:foregroundMark x1="83833" y1="68207" x2="77000" y2="66728"/>
                          <a14:foregroundMark x1="77000" y1="66728" x2="73667" y2="67283"/>
                          <a14:foregroundMark x1="84667" y1="67652" x2="92500" y2="70055"/>
                          <a14:foregroundMark x1="92500" y1="70055" x2="90833" y2="72089"/>
                          <a14:foregroundMark x1="36000" y1="91497" x2="49333" y2="93530"/>
                          <a14:foregroundMark x1="49333" y1="93530" x2="65000" y2="89649"/>
                        </a14:backgroundRemoval>
                      </a14:imgEffect>
                    </a14:imgLayer>
                  </a14:imgProps>
                </a:ext>
              </a:extLst>
            </a:blip>
            <a:srcRect l="6441" r="5396"/>
            <a:stretch/>
          </p:blipFill>
          <p:spPr>
            <a:xfrm>
              <a:off x="3538330" y="307959"/>
              <a:ext cx="2179983" cy="2229528"/>
            </a:xfrm>
            <a:prstGeom prst="rect">
              <a:avLst/>
            </a:prstGeom>
          </p:spPr>
        </p:pic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4D36B29-EF49-451A-9FEA-5F77F2E51FD2}"/>
                </a:ext>
              </a:extLst>
            </p:cNvPr>
            <p:cNvSpPr/>
            <p:nvPr/>
          </p:nvSpPr>
          <p:spPr>
            <a:xfrm>
              <a:off x="3710458" y="688432"/>
              <a:ext cx="183572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rtl="1"/>
              <a:r>
                <a:rPr lang="ar-KW" sz="3200" b="1" dirty="0">
                  <a:solidFill>
                    <a:sysClr val="windowText" lastClr="000000"/>
                  </a:solidFill>
                </a:rPr>
                <a:t>5 + 9 = 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D48A4A9-FB9D-4F13-A73E-A34A28AB2FC7}"/>
              </a:ext>
            </a:extLst>
          </p:cNvPr>
          <p:cNvGrpSpPr/>
          <p:nvPr/>
        </p:nvGrpSpPr>
        <p:grpSpPr>
          <a:xfrm>
            <a:off x="432201" y="307959"/>
            <a:ext cx="2179983" cy="2229528"/>
            <a:chOff x="432201" y="307959"/>
            <a:chExt cx="2179983" cy="2229528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77F28755-AB09-4A9C-AA5F-8366091C1C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2957" b="93530" l="9667" r="92500">
                          <a14:foregroundMark x1="25333" y1="15712" x2="30333" y2="10351"/>
                          <a14:foregroundMark x1="30333" y1="10351" x2="36833" y2="7394"/>
                          <a14:foregroundMark x1="36833" y1="7394" x2="43667" y2="7394"/>
                          <a14:foregroundMark x1="43667" y1="7394" x2="56500" y2="6100"/>
                          <a14:foregroundMark x1="56500" y1="6100" x2="65667" y2="7579"/>
                          <a14:foregroundMark x1="65667" y1="7579" x2="67000" y2="8688"/>
                          <a14:foregroundMark x1="48167" y1="3512" x2="50667" y2="4067"/>
                          <a14:foregroundMark x1="10833" y1="73567" x2="16833" y2="66913"/>
                          <a14:foregroundMark x1="16833" y1="66913" x2="35333" y2="65619"/>
                          <a14:foregroundMark x1="35333" y1="65619" x2="37500" y2="65619"/>
                          <a14:foregroundMark x1="32833" y1="64510" x2="9833" y2="68762"/>
                          <a14:foregroundMark x1="9833" y1="68762" x2="12167" y2="73937"/>
                          <a14:foregroundMark x1="15000" y1="48983" x2="15000" y2="53789"/>
                          <a14:foregroundMark x1="14667" y1="48059" x2="13500" y2="43993"/>
                          <a14:foregroundMark x1="36333" y1="62847" x2="28667" y2="57301"/>
                          <a14:foregroundMark x1="65333" y1="63401" x2="74833" y2="56932"/>
                          <a14:foregroundMark x1="85167" y1="48244" x2="87000" y2="46580"/>
                          <a14:foregroundMark x1="85000" y1="51201" x2="85167" y2="48799"/>
                          <a14:foregroundMark x1="89500" y1="73567" x2="83833" y2="68207"/>
                          <a14:foregroundMark x1="83833" y1="68207" x2="77000" y2="66728"/>
                          <a14:foregroundMark x1="77000" y1="66728" x2="73667" y2="67283"/>
                          <a14:foregroundMark x1="84667" y1="67652" x2="92500" y2="70055"/>
                          <a14:foregroundMark x1="92500" y1="70055" x2="90833" y2="72089"/>
                          <a14:foregroundMark x1="36000" y1="91497" x2="49333" y2="93530"/>
                          <a14:foregroundMark x1="49333" y1="93530" x2="65000" y2="89649"/>
                        </a14:backgroundRemoval>
                      </a14:imgEffect>
                    </a14:imgLayer>
                  </a14:imgProps>
                </a:ext>
              </a:extLst>
            </a:blip>
            <a:srcRect l="6441" r="5396"/>
            <a:stretch/>
          </p:blipFill>
          <p:spPr>
            <a:xfrm>
              <a:off x="432201" y="307959"/>
              <a:ext cx="2179983" cy="2229528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BC4AC0F-C457-4AF2-9C4D-F1DE572C6544}"/>
                </a:ext>
              </a:extLst>
            </p:cNvPr>
            <p:cNvSpPr/>
            <p:nvPr/>
          </p:nvSpPr>
          <p:spPr>
            <a:xfrm>
              <a:off x="604328" y="639941"/>
              <a:ext cx="183572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rtl="1"/>
              <a:r>
                <a:rPr lang="ar-KW" sz="3200" b="1" dirty="0">
                  <a:solidFill>
                    <a:sysClr val="windowText" lastClr="000000"/>
                  </a:solidFill>
                </a:rPr>
                <a:t>5 - 2 = 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02CF8F0-2802-4A6E-9EEA-4BAAF4BBAEBA}"/>
              </a:ext>
            </a:extLst>
          </p:cNvPr>
          <p:cNvGrpSpPr/>
          <p:nvPr/>
        </p:nvGrpSpPr>
        <p:grpSpPr>
          <a:xfrm>
            <a:off x="10224917" y="4719204"/>
            <a:ext cx="1231323" cy="1231323"/>
            <a:chOff x="10224917" y="4719204"/>
            <a:chExt cx="1231323" cy="1231323"/>
          </a:xfrm>
        </p:grpSpPr>
        <p:pic>
          <p:nvPicPr>
            <p:cNvPr id="1026" name="Picture 2" descr="Pearl PNG Images Transparent Background | PNG Play">
              <a:extLst>
                <a:ext uri="{FF2B5EF4-FFF2-40B4-BE49-F238E27FC236}">
                  <a16:creationId xmlns:a16="http://schemas.microsoft.com/office/drawing/2014/main" id="{EF37CE40-C0B5-4F4B-82EB-CDC38AFEC1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24917" y="4719204"/>
              <a:ext cx="1231323" cy="1231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B3B911A-AAD9-4A25-8BDB-27B7E98526E2}"/>
                </a:ext>
              </a:extLst>
            </p:cNvPr>
            <p:cNvSpPr txBox="1"/>
            <p:nvPr/>
          </p:nvSpPr>
          <p:spPr>
            <a:xfrm>
              <a:off x="10570414" y="5073255"/>
              <a:ext cx="540328" cy="523220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2800" b="1" dirty="0"/>
                <a:t>1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D756CDB-6242-40E9-B0A0-9A85FB03D415}"/>
              </a:ext>
            </a:extLst>
          </p:cNvPr>
          <p:cNvGrpSpPr/>
          <p:nvPr/>
        </p:nvGrpSpPr>
        <p:grpSpPr>
          <a:xfrm>
            <a:off x="7118787" y="4719204"/>
            <a:ext cx="1231323" cy="1231323"/>
            <a:chOff x="7118787" y="4719204"/>
            <a:chExt cx="1231323" cy="1231323"/>
          </a:xfrm>
        </p:grpSpPr>
        <p:pic>
          <p:nvPicPr>
            <p:cNvPr id="23" name="Picture 2" descr="Pearl PNG Images Transparent Background | PNG Play">
              <a:extLst>
                <a:ext uri="{FF2B5EF4-FFF2-40B4-BE49-F238E27FC236}">
                  <a16:creationId xmlns:a16="http://schemas.microsoft.com/office/drawing/2014/main" id="{581C5CCF-D0F2-4AF4-A357-6CC80D7D06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8787" y="4719204"/>
              <a:ext cx="1231323" cy="1231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497EBEA-9138-4B0A-84B0-5BEA32E4485A}"/>
                </a:ext>
              </a:extLst>
            </p:cNvPr>
            <p:cNvSpPr txBox="1"/>
            <p:nvPr/>
          </p:nvSpPr>
          <p:spPr>
            <a:xfrm>
              <a:off x="7417599" y="5073255"/>
              <a:ext cx="633698" cy="523220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2800" b="1" dirty="0"/>
                <a:t>12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3D7DF4-D0F5-4E06-9234-AEDE5033620E}"/>
              </a:ext>
            </a:extLst>
          </p:cNvPr>
          <p:cNvGrpSpPr/>
          <p:nvPr/>
        </p:nvGrpSpPr>
        <p:grpSpPr>
          <a:xfrm>
            <a:off x="4012659" y="4719204"/>
            <a:ext cx="1231323" cy="1231323"/>
            <a:chOff x="4012659" y="4719204"/>
            <a:chExt cx="1231323" cy="1231323"/>
          </a:xfrm>
        </p:grpSpPr>
        <p:pic>
          <p:nvPicPr>
            <p:cNvPr id="24" name="Picture 2" descr="Pearl PNG Images Transparent Background | PNG Play">
              <a:extLst>
                <a:ext uri="{FF2B5EF4-FFF2-40B4-BE49-F238E27FC236}">
                  <a16:creationId xmlns:a16="http://schemas.microsoft.com/office/drawing/2014/main" id="{60880B8C-BDA3-494E-92F9-6F3B097E7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2659" y="4719204"/>
              <a:ext cx="1231323" cy="1231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981D63D-6744-4F8F-AD78-57CD13CBFD39}"/>
                </a:ext>
              </a:extLst>
            </p:cNvPr>
            <p:cNvSpPr txBox="1"/>
            <p:nvPr/>
          </p:nvSpPr>
          <p:spPr>
            <a:xfrm>
              <a:off x="4358156" y="5073255"/>
              <a:ext cx="540328" cy="523220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2800" b="1" dirty="0"/>
                <a:t>3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B862665-94B9-4860-B5D6-4FC40D297677}"/>
              </a:ext>
            </a:extLst>
          </p:cNvPr>
          <p:cNvGrpSpPr/>
          <p:nvPr/>
        </p:nvGrpSpPr>
        <p:grpSpPr>
          <a:xfrm>
            <a:off x="906531" y="4719204"/>
            <a:ext cx="1231323" cy="1231323"/>
            <a:chOff x="906531" y="4719204"/>
            <a:chExt cx="1231323" cy="1231323"/>
          </a:xfrm>
        </p:grpSpPr>
        <p:pic>
          <p:nvPicPr>
            <p:cNvPr id="25" name="Picture 2" descr="Pearl PNG Images Transparent Background | PNG Play">
              <a:extLst>
                <a:ext uri="{FF2B5EF4-FFF2-40B4-BE49-F238E27FC236}">
                  <a16:creationId xmlns:a16="http://schemas.microsoft.com/office/drawing/2014/main" id="{4A967B87-B1DC-4842-8B89-52F6BA7DA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531" y="4719204"/>
              <a:ext cx="1231323" cy="1231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2333469-9889-4339-B4AF-9E31CEB0CDE5}"/>
                </a:ext>
              </a:extLst>
            </p:cNvPr>
            <p:cNvSpPr txBox="1"/>
            <p:nvPr/>
          </p:nvSpPr>
          <p:spPr>
            <a:xfrm>
              <a:off x="1198418" y="5073255"/>
              <a:ext cx="593937" cy="523220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2800" b="1" dirty="0"/>
                <a:t>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8054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22222E-6 L -0.25338 -0.4946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69" y="-2474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22222E-6 L 0.25131 -0.49954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65" y="-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22222E-6 L -0.25873 -0.498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43" y="-2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2.22222E-6 L 0.24779 -0.4761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83" y="-23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29862D-1954-4CB4-4804-41D56C6D4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68" y="3876261"/>
            <a:ext cx="9884664" cy="1245704"/>
          </a:xfrm>
        </p:spPr>
        <p:txBody>
          <a:bodyPr anchor="ctr">
            <a:normAutofit/>
          </a:bodyPr>
          <a:lstStyle/>
          <a:p>
            <a:r>
              <a:rPr lang="ar-KW" sz="6600" b="1" dirty="0"/>
              <a:t>عرض الدرس</a:t>
            </a:r>
          </a:p>
        </p:txBody>
      </p:sp>
    </p:spTree>
    <p:extLst>
      <p:ext uri="{BB962C8B-B14F-4D97-AF65-F5344CB8AC3E}">
        <p14:creationId xmlns:p14="http://schemas.microsoft.com/office/powerpoint/2010/main" val="27950376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07A1285-326F-479B-B511-BC91110E5C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7107"/>
            <a:ext cx="12191999" cy="354262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557BE24-2402-44D4-A399-4D461B681D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299733"/>
            <a:ext cx="12192000" cy="195529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DA51DCE0-ADF9-4D48-8F78-2F66C0397E1A}"/>
              </a:ext>
            </a:extLst>
          </p:cNvPr>
          <p:cNvSpPr txBox="1"/>
          <p:nvPr/>
        </p:nvSpPr>
        <p:spPr>
          <a:xfrm>
            <a:off x="148131" y="277070"/>
            <a:ext cx="4552744" cy="769441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4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كتاب الطالب صفحة 106</a:t>
            </a:r>
          </a:p>
        </p:txBody>
      </p:sp>
    </p:spTree>
    <p:extLst>
      <p:ext uri="{BB962C8B-B14F-4D97-AF65-F5344CB8AC3E}">
        <p14:creationId xmlns:p14="http://schemas.microsoft.com/office/powerpoint/2010/main" val="3258953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E9CBF2B-960D-42F9-B2B4-7DA13C0F470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2"/>
          <a:srcRect l="1746" r="13436"/>
          <a:stretch/>
        </p:blipFill>
        <p:spPr>
          <a:xfrm>
            <a:off x="2498034" y="0"/>
            <a:ext cx="8825947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DA653B3-DAE3-4A71-9187-95F817225CE7}"/>
              </a:ext>
            </a:extLst>
          </p:cNvPr>
          <p:cNvSpPr txBox="1"/>
          <p:nvPr/>
        </p:nvSpPr>
        <p:spPr>
          <a:xfrm>
            <a:off x="0" y="402966"/>
            <a:ext cx="4552744" cy="769441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4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كتاب الطالب صفحة 107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FE2F4C-2813-4AA9-82B2-1766D73A9843}"/>
              </a:ext>
            </a:extLst>
          </p:cNvPr>
          <p:cNvSpPr txBox="1">
            <a:spLocks/>
          </p:cNvSpPr>
          <p:nvPr/>
        </p:nvSpPr>
        <p:spPr>
          <a:xfrm>
            <a:off x="6096000" y="2511064"/>
            <a:ext cx="1661361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  13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FBECD3C-4A73-4F9A-A00D-9AC59065C62C}"/>
              </a:ext>
            </a:extLst>
          </p:cNvPr>
          <p:cNvSpPr txBox="1">
            <a:spLocks/>
          </p:cNvSpPr>
          <p:nvPr/>
        </p:nvSpPr>
        <p:spPr>
          <a:xfrm>
            <a:off x="4479235" y="4892347"/>
            <a:ext cx="4552744" cy="110799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66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- 9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97F967A-48E5-4B1A-B72F-0C98325A72BF}"/>
              </a:ext>
            </a:extLst>
          </p:cNvPr>
          <p:cNvSpPr/>
          <p:nvPr/>
        </p:nvSpPr>
        <p:spPr>
          <a:xfrm>
            <a:off x="2286000" y="4094018"/>
            <a:ext cx="9531927" cy="252845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1965175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4D59BB5-2F64-1EBD-02AD-B4BC10A1E9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68" y="4229431"/>
            <a:ext cx="9884664" cy="731520"/>
          </a:xfrm>
        </p:spPr>
        <p:txBody>
          <a:bodyPr/>
          <a:lstStyle/>
          <a:p>
            <a:r>
              <a:rPr lang="ar-KW" dirty="0"/>
              <a:t>فاصل تعليمي</a:t>
            </a:r>
          </a:p>
        </p:txBody>
      </p:sp>
    </p:spTree>
    <p:extLst>
      <p:ext uri="{BB962C8B-B14F-4D97-AF65-F5344CB8AC3E}">
        <p14:creationId xmlns:p14="http://schemas.microsoft.com/office/powerpoint/2010/main" val="7627588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" name="صورة" descr="صورة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35561" y="260648"/>
            <a:ext cx="7704855" cy="6408712"/>
          </a:xfrm>
          <a:prstGeom prst="rect">
            <a:avLst/>
          </a:prstGeom>
          <a:ln w="12700">
            <a:miter lim="400000"/>
          </a:ln>
        </p:spPr>
      </p:pic>
      <p:sp>
        <p:nvSpPr>
          <p:cNvPr id="178" name="لعبة"/>
          <p:cNvSpPr txBox="1">
            <a:spLocks noGrp="1"/>
          </p:cNvSpPr>
          <p:nvPr>
            <p:ph type="title" idx="4294967295"/>
          </p:nvPr>
        </p:nvSpPr>
        <p:spPr>
          <a:xfrm>
            <a:off x="3467709" y="1700809"/>
            <a:ext cx="5256583" cy="2945903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6000">
                <a:gradFill flip="none" rotWithShape="1">
                  <a:gsLst>
                    <a:gs pos="0">
                      <a:srgbClr val="791A3D"/>
                    </a:gs>
                    <a:gs pos="100000">
                      <a:srgbClr val="B92D5D"/>
                    </a:gs>
                  </a:gsLst>
                  <a:lin ang="19440000" scaled="0"/>
                </a:gradFill>
                <a:latin typeface="Geeza Pro Bold"/>
                <a:ea typeface="Geeza Pro Bold"/>
                <a:cs typeface="Geeza Pro Bold"/>
                <a:sym typeface="Geeza Pro Bold"/>
              </a:defRPr>
            </a:lvl1pPr>
          </a:lstStyle>
          <a:p>
            <a:pPr rtl="0">
              <a:defRPr/>
            </a:pPr>
            <a:r>
              <a:rPr sz="7200" dirty="0" err="1"/>
              <a:t>لعبة</a:t>
            </a:r>
            <a:br>
              <a:rPr lang="ar-SA" sz="7200" dirty="0"/>
            </a:br>
            <a:r>
              <a:rPr lang="ar-SA" sz="7200" dirty="0"/>
              <a:t>البحث عن </a:t>
            </a:r>
            <a:r>
              <a:rPr lang="ar-SA" sz="7200" dirty="0" err="1"/>
              <a:t>الايموجي</a:t>
            </a:r>
            <a:r>
              <a:rPr lang="ar-SA" sz="7200" dirty="0"/>
              <a:t> المختلف </a:t>
            </a:r>
            <a:endParaRPr sz="7200" dirty="0"/>
          </a:p>
        </p:txBody>
      </p:sp>
    </p:spTree>
  </p:cSld>
  <p:clrMapOvr>
    <a:masterClrMapping/>
  </p:clrMapOvr>
  <p:transition spd="med"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152745616"/>
</p:tagLst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MSFT_Color_1">
      <a:dk1>
        <a:srgbClr val="32363F"/>
      </a:dk1>
      <a:lt1>
        <a:sysClr val="window" lastClr="FFFFFF"/>
      </a:lt1>
      <a:dk2>
        <a:srgbClr val="313C41"/>
      </a:dk2>
      <a:lt2>
        <a:srgbClr val="FFFFFF"/>
      </a:lt2>
      <a:accent1>
        <a:srgbClr val="2C85AE"/>
      </a:accent1>
      <a:accent2>
        <a:srgbClr val="5E5CA2"/>
      </a:accent2>
      <a:accent3>
        <a:srgbClr val="5268A5"/>
      </a:accent3>
      <a:accent4>
        <a:srgbClr val="4276AA"/>
      </a:accent4>
      <a:accent5>
        <a:srgbClr val="1891AB"/>
      </a:accent5>
      <a:accent6>
        <a:srgbClr val="00A09D"/>
      </a:accent6>
      <a:hlink>
        <a:srgbClr val="2C85AE"/>
      </a:hlink>
      <a:folHlink>
        <a:srgbClr val="00A09D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 title goes here" id="{A4715F0E-2373-46DF-8650-9CD6D2E73FF4}" vid="{7AE24D49-249C-4823-B15D-D301F3E63356}"/>
    </a:ext>
  </a:extLst>
</a:theme>
</file>

<file path=ppt/theme/theme4.xml><?xml version="1.0" encoding="utf-8"?>
<a:theme xmlns:a="http://schemas.openxmlformats.org/drawingml/2006/main" name="2_Office Theme">
  <a:themeElements>
    <a:clrScheme name="Custom 20">
      <a:dk1>
        <a:srgbClr val="000000"/>
      </a:dk1>
      <a:lt1>
        <a:srgbClr val="FFFFFF"/>
      </a:lt1>
      <a:dk2>
        <a:srgbClr val="CAD8D6"/>
      </a:dk2>
      <a:lt2>
        <a:srgbClr val="E7E6E6"/>
      </a:lt2>
      <a:accent1>
        <a:srgbClr val="7E8679"/>
      </a:accent1>
      <a:accent2>
        <a:srgbClr val="72292A"/>
      </a:accent2>
      <a:accent3>
        <a:srgbClr val="4A3A1C"/>
      </a:accent3>
      <a:accent4>
        <a:srgbClr val="E47D60"/>
      </a:accent4>
      <a:accent5>
        <a:srgbClr val="CEBBAF"/>
      </a:accent5>
      <a:accent6>
        <a:srgbClr val="E8DAC4"/>
      </a:accent6>
      <a:hlink>
        <a:srgbClr val="3968F6"/>
      </a:hlink>
      <a:folHlink>
        <a:srgbClr val="954F72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loral-Flourish_Win32_CP_v8" id="{BCFB3359-BC8B-4F4E-99DD-822A55018E7C}" vid="{7DF7CEC2-9D9A-40F6-95E4-E2F6E93D6426}"/>
    </a:ext>
  </a:extLst>
</a:theme>
</file>

<file path=ppt/theme/theme5.xml><?xml version="1.0" encoding="utf-8"?>
<a:theme xmlns:a="http://schemas.openxmlformats.org/drawingml/2006/main" name="1_White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6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Helvetica Neue Medium"/>
        <a:ea typeface="Helvetica Neue Medium"/>
        <a:cs typeface="Helvetica Neue Medium"/>
      </a:majorFont>
      <a:minorFont>
        <a:latin typeface="Helvetica Neue Medium"/>
        <a:ea typeface="Helvetica Neue Medium"/>
        <a:cs typeface="Helvetica Neue Medium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4572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2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"/>
            <a:ea typeface="Helvetica"/>
            <a:cs typeface="Helvetica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6.xml><?xml version="1.0" encoding="utf-8"?>
<a:theme xmlns:a="http://schemas.openxmlformats.org/drawingml/2006/main" name="2_White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Geeza Pro Regular"/>
        <a:ea typeface="Geeza Pro Regular"/>
        <a:cs typeface="Geeza Pro Regular"/>
      </a:majorFont>
      <a:minorFont>
        <a:latin typeface="Geeza Pro Regular"/>
        <a:ea typeface="Geeza Pro Regular"/>
        <a:cs typeface="Geeza Pro 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Geeza Pro 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000" b="1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 Neue"/>
            <a:ea typeface="Helvetica Neue"/>
            <a:cs typeface="Helvetica Neue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7.xml><?xml version="1.0" encoding="utf-8"?>
<a:theme xmlns:a="http://schemas.openxmlformats.org/drawingml/2006/main" name="ربطة">
  <a:themeElements>
    <a:clrScheme name="ربطة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ربطة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ربطة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399</TotalTime>
  <Words>154</Words>
  <Application>Microsoft Office PowerPoint</Application>
  <PresentationFormat>شاشة عريضة</PresentationFormat>
  <Paragraphs>39</Paragraphs>
  <Slides>15</Slides>
  <Notes>0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21</vt:i4>
      </vt:variant>
      <vt:variant>
        <vt:lpstr>نسق</vt:lpstr>
      </vt:variant>
      <vt:variant>
        <vt:i4>7</vt:i4>
      </vt:variant>
      <vt:variant>
        <vt:lpstr>عناوين الشرائح</vt:lpstr>
      </vt:variant>
      <vt:variant>
        <vt:i4>15</vt:i4>
      </vt:variant>
    </vt:vector>
  </HeadingPairs>
  <TitlesOfParts>
    <vt:vector size="43" baseType="lpstr">
      <vt:lpstr>Arial</vt:lpstr>
      <vt:lpstr>Baskerville</vt:lpstr>
      <vt:lpstr>Calibri</vt:lpstr>
      <vt:lpstr>Calibri Light</vt:lpstr>
      <vt:lpstr>Century Gothic</vt:lpstr>
      <vt:lpstr>Corbel</vt:lpstr>
      <vt:lpstr>Dubai</vt:lpstr>
      <vt:lpstr>Garamond</vt:lpstr>
      <vt:lpstr>Geeza Pro Bold</vt:lpstr>
      <vt:lpstr>Geeza Pro Regular</vt:lpstr>
      <vt:lpstr>Gill Sans Light</vt:lpstr>
      <vt:lpstr>Gill Sans MT</vt:lpstr>
      <vt:lpstr>Gill Sans Nova</vt:lpstr>
      <vt:lpstr>Gill Sans Nova Light</vt:lpstr>
      <vt:lpstr>Helvetica Light</vt:lpstr>
      <vt:lpstr>Helvetica Neue</vt:lpstr>
      <vt:lpstr>Helvetica Neue Light</vt:lpstr>
      <vt:lpstr>Helvetica Neue Medium</vt:lpstr>
      <vt:lpstr>Simplified Arabic</vt:lpstr>
      <vt:lpstr>Times New Roman</vt:lpstr>
      <vt:lpstr>Wingdings 3</vt:lpstr>
      <vt:lpstr>Office Theme</vt:lpstr>
      <vt:lpstr>نسق Office</vt:lpstr>
      <vt:lpstr>3_Office Theme</vt:lpstr>
      <vt:lpstr>2_Office Theme</vt:lpstr>
      <vt:lpstr>1_White</vt:lpstr>
      <vt:lpstr>2_White</vt:lpstr>
      <vt:lpstr>ربطة</vt:lpstr>
      <vt:lpstr>(9-3): استكشاف جمع الأعداد الصحيحة                 إعداد المعلمة: أ/مريهان مصطفى</vt:lpstr>
      <vt:lpstr>(9-3):استكشاف جمع الأعداد الصحيحة  </vt:lpstr>
      <vt:lpstr>التمهيد</vt:lpstr>
      <vt:lpstr>عرض تقديمي في PowerPoint</vt:lpstr>
      <vt:lpstr>عرض الدرس</vt:lpstr>
      <vt:lpstr>عرض تقديمي في PowerPoint</vt:lpstr>
      <vt:lpstr>عرض تقديمي في PowerPoint</vt:lpstr>
      <vt:lpstr>فاصل تعليمي</vt:lpstr>
      <vt:lpstr>لعبة البحث عن الايموجي المختلف 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التقييم المختصر</vt:lpstr>
      <vt:lpstr>عرض تقديمي في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نوره راشد محمد علي</dc:creator>
  <cp:lastModifiedBy>مريهان مصطفى تيسير صوافطة</cp:lastModifiedBy>
  <cp:revision>14</cp:revision>
  <dcterms:created xsi:type="dcterms:W3CDTF">2022-04-05T13:34:04Z</dcterms:created>
  <dcterms:modified xsi:type="dcterms:W3CDTF">2023-06-11T06:36:29Z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